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10287000" cx="18288000"/>
  <p:notesSz cx="6858000" cy="9144000"/>
  <p:embeddedFontLst>
    <p:embeddedFont>
      <p:font typeface="Nunito SemiBold"/>
      <p:regular r:id="rId54"/>
      <p:bold r:id="rId55"/>
      <p:italic r:id="rId56"/>
      <p:boldItalic r:id="rId57"/>
    </p:embeddedFont>
    <p:embeddedFont>
      <p:font typeface="Proxima Nova"/>
      <p:regular r:id="rId58"/>
      <p:bold r:id="rId59"/>
      <p:italic r:id="rId60"/>
      <p:boldItalic r:id="rId61"/>
    </p:embeddedFont>
    <p:embeddedFont>
      <p:font typeface="Roboto Medium"/>
      <p:regular r:id="rId62"/>
      <p:bold r:id="rId63"/>
      <p:italic r:id="rId64"/>
      <p:boldItalic r:id="rId65"/>
    </p:embeddedFont>
    <p:embeddedFont>
      <p:font typeface="Nunito"/>
      <p:regular r:id="rId66"/>
      <p:bold r:id="rId67"/>
      <p:italic r:id="rId68"/>
      <p:boldItalic r:id="rId69"/>
    </p:embeddedFont>
    <p:embeddedFont>
      <p:font typeface="Amatic SC"/>
      <p:regular r:id="rId70"/>
      <p:bold r:id="rId71"/>
    </p:embeddedFont>
    <p:embeddedFont>
      <p:font typeface="Blinker"/>
      <p:regular r:id="rId72"/>
      <p:bold r:id="rId73"/>
    </p:embeddedFont>
    <p:embeddedFont>
      <p:font typeface="Proxima Nova Semibold"/>
      <p:regular r:id="rId74"/>
      <p:bold r:id="rId75"/>
      <p:boldItalic r:id="rId76"/>
    </p:embeddedFont>
    <p:embeddedFont>
      <p:font typeface="Passion One"/>
      <p:regular r:id="rId77"/>
      <p:bold r:id="rId78"/>
    </p:embeddedFont>
    <p:embeddedFont>
      <p:font typeface="Itim"/>
      <p:regular r:id="rId79"/>
    </p:embeddedFont>
    <p:embeddedFont>
      <p:font typeface="Open Sans"/>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7B4E7B-5E2B-49B3-9A8B-53DEAFBA692E}">
  <a:tblStyle styleId="{647B4E7B-5E2B-49B3-9A8B-53DEAFBA692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OpenSans-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regular.fntdata"/><Relationship Id="rId82" Type="http://schemas.openxmlformats.org/officeDocument/2006/relationships/font" Target="fonts/OpenSans-italic.fntdata"/><Relationship Id="rId81"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linker-bold.fntdata"/><Relationship Id="rId72" Type="http://schemas.openxmlformats.org/officeDocument/2006/relationships/font" Target="fonts/Blinker-regular.fntdata"/><Relationship Id="rId31" Type="http://schemas.openxmlformats.org/officeDocument/2006/relationships/slide" Target="slides/slide25.xml"/><Relationship Id="rId75" Type="http://schemas.openxmlformats.org/officeDocument/2006/relationships/font" Target="fonts/ProximaNovaSemibold-bold.fntdata"/><Relationship Id="rId30" Type="http://schemas.openxmlformats.org/officeDocument/2006/relationships/slide" Target="slides/slide24.xml"/><Relationship Id="rId74" Type="http://schemas.openxmlformats.org/officeDocument/2006/relationships/font" Target="fonts/ProximaNovaSemibold-regular.fntdata"/><Relationship Id="rId33" Type="http://schemas.openxmlformats.org/officeDocument/2006/relationships/slide" Target="slides/slide27.xml"/><Relationship Id="rId77" Type="http://schemas.openxmlformats.org/officeDocument/2006/relationships/font" Target="fonts/PassionOne-regular.fntdata"/><Relationship Id="rId32" Type="http://schemas.openxmlformats.org/officeDocument/2006/relationships/slide" Target="slides/slide26.xml"/><Relationship Id="rId76" Type="http://schemas.openxmlformats.org/officeDocument/2006/relationships/font" Target="fonts/ProximaNovaSemibold-boldItalic.fntdata"/><Relationship Id="rId35" Type="http://schemas.openxmlformats.org/officeDocument/2006/relationships/slide" Target="slides/slide29.xml"/><Relationship Id="rId79" Type="http://schemas.openxmlformats.org/officeDocument/2006/relationships/font" Target="fonts/Itim-regular.fntdata"/><Relationship Id="rId34" Type="http://schemas.openxmlformats.org/officeDocument/2006/relationships/slide" Target="slides/slide28.xml"/><Relationship Id="rId78" Type="http://schemas.openxmlformats.org/officeDocument/2006/relationships/font" Target="fonts/PassionOne-bold.fntdata"/><Relationship Id="rId71" Type="http://schemas.openxmlformats.org/officeDocument/2006/relationships/font" Target="fonts/AmaticSC-bold.fntdata"/><Relationship Id="rId70" Type="http://schemas.openxmlformats.org/officeDocument/2006/relationships/font" Target="fonts/AmaticSC-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regular.fntdata"/><Relationship Id="rId61" Type="http://schemas.openxmlformats.org/officeDocument/2006/relationships/font" Target="fonts/ProximaNova-boldItalic.fntdata"/><Relationship Id="rId20" Type="http://schemas.openxmlformats.org/officeDocument/2006/relationships/slide" Target="slides/slide14.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6.xml"/><Relationship Id="rId66" Type="http://schemas.openxmlformats.org/officeDocument/2006/relationships/font" Target="fonts/Nunito-regular.fntdata"/><Relationship Id="rId21" Type="http://schemas.openxmlformats.org/officeDocument/2006/relationships/slide" Target="slides/slide15.xml"/><Relationship Id="rId65" Type="http://schemas.openxmlformats.org/officeDocument/2006/relationships/font" Target="fonts/RobotoMedium-boldItalic.fntdata"/><Relationship Id="rId24" Type="http://schemas.openxmlformats.org/officeDocument/2006/relationships/slide" Target="slides/slide18.xml"/><Relationship Id="rId68" Type="http://schemas.openxmlformats.org/officeDocument/2006/relationships/font" Target="fonts/Nunito-italic.fntdata"/><Relationship Id="rId23" Type="http://schemas.openxmlformats.org/officeDocument/2006/relationships/slide" Target="slides/slide17.xml"/><Relationship Id="rId67" Type="http://schemas.openxmlformats.org/officeDocument/2006/relationships/font" Target="fonts/Nunito-bold.fntdata"/><Relationship Id="rId60" Type="http://schemas.openxmlformats.org/officeDocument/2006/relationships/font" Target="fonts/ProximaNova-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NunitoSemiBold-bold.fntdata"/><Relationship Id="rId10" Type="http://schemas.openxmlformats.org/officeDocument/2006/relationships/slide" Target="slides/slide4.xml"/><Relationship Id="rId54" Type="http://schemas.openxmlformats.org/officeDocument/2006/relationships/font" Target="fonts/NunitoSemiBold-regular.fntdata"/><Relationship Id="rId13" Type="http://schemas.openxmlformats.org/officeDocument/2006/relationships/slide" Target="slides/slide7.xml"/><Relationship Id="rId57" Type="http://schemas.openxmlformats.org/officeDocument/2006/relationships/font" Target="fonts/NunitoSemiBold-boldItalic.fntdata"/><Relationship Id="rId12" Type="http://schemas.openxmlformats.org/officeDocument/2006/relationships/slide" Target="slides/slide6.xml"/><Relationship Id="rId56" Type="http://schemas.openxmlformats.org/officeDocument/2006/relationships/font" Target="fonts/NunitoSemiBold-italic.fntdata"/><Relationship Id="rId15" Type="http://schemas.openxmlformats.org/officeDocument/2006/relationships/slide" Target="slides/slide9.xml"/><Relationship Id="rId59" Type="http://schemas.openxmlformats.org/officeDocument/2006/relationships/font" Target="fonts/ProximaNova-bold.fntdata"/><Relationship Id="rId14" Type="http://schemas.openxmlformats.org/officeDocument/2006/relationships/slide" Target="slides/slide8.xml"/><Relationship Id="rId58" Type="http://schemas.openxmlformats.org/officeDocument/2006/relationships/font" Target="fonts/ProximaNov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b346627ac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b346627ac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b346627ac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b346627ac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b346627ac1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b346627ac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b346627ac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b346627ac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b346627ac1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b346627ac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b346627ac1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b346627ac1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b346627ac1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b346627ac1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b346627ac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b346627ac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b346627ac1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b346627ac1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b346627ac1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b346627ac1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b346627ac1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b346627ac1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42322f82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42322f82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b346627ac1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b346627ac1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b346627ac1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b346627ac1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b3ba85a2f0_1_2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b3ba85a2f0_1_2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b3ba85a2f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b3ba85a2f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bc348c0a2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bc348c0a2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b346627ac1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b346627ac1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346627ac1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346627ac1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b7768990ab_1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b7768990ab_1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b346627ac1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b346627ac1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b7768990a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b7768990a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SLIDES_API173763410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SLIDES_API173763410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SLIDES_API173763410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SLIDES_API173763410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899040357a_0_7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899040357a_0_7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ad73ba199c_0_2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ad73ba199c_0_2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bbe35e2998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bbe35e2998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bbe35e2998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bbe35e2998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5" name="Shape 4405"/>
        <p:cNvGrpSpPr/>
        <p:nvPr/>
      </p:nvGrpSpPr>
      <p:grpSpPr>
        <a:xfrm>
          <a:off x="0" y="0"/>
          <a:ext cx="0" cy="0"/>
          <a:chOff x="0" y="0"/>
          <a:chExt cx="0" cy="0"/>
        </a:xfrm>
      </p:grpSpPr>
      <p:sp>
        <p:nvSpPr>
          <p:cNvPr id="4406" name="Google Shape;4406;gbbe35e2998_0_4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7" name="Google Shape;4407;gbbe35e2998_0_4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4" name="Shape 4824"/>
        <p:cNvGrpSpPr/>
        <p:nvPr/>
      </p:nvGrpSpPr>
      <p:grpSpPr>
        <a:xfrm>
          <a:off x="0" y="0"/>
          <a:ext cx="0" cy="0"/>
          <a:chOff x="0" y="0"/>
          <a:chExt cx="0" cy="0"/>
        </a:xfrm>
      </p:grpSpPr>
      <p:sp>
        <p:nvSpPr>
          <p:cNvPr id="4825" name="Google Shape;4825;gbbe35e2998_0_4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6" name="Google Shape;4826;gbbe35e2998_0_4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4" name="Shape 4994"/>
        <p:cNvGrpSpPr/>
        <p:nvPr/>
      </p:nvGrpSpPr>
      <p:grpSpPr>
        <a:xfrm>
          <a:off x="0" y="0"/>
          <a:ext cx="0" cy="0"/>
          <a:chOff x="0" y="0"/>
          <a:chExt cx="0" cy="0"/>
        </a:xfrm>
      </p:grpSpPr>
      <p:sp>
        <p:nvSpPr>
          <p:cNvPr id="4995" name="Google Shape;4995;gbbe35e2998_0_4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6" name="Google Shape;4996;gbbe35e2998_0_4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9" name="Shape 5399"/>
        <p:cNvGrpSpPr/>
        <p:nvPr/>
      </p:nvGrpSpPr>
      <p:grpSpPr>
        <a:xfrm>
          <a:off x="0" y="0"/>
          <a:ext cx="0" cy="0"/>
          <a:chOff x="0" y="0"/>
          <a:chExt cx="0" cy="0"/>
        </a:xfrm>
      </p:grpSpPr>
      <p:sp>
        <p:nvSpPr>
          <p:cNvPr id="5400" name="Google Shape;5400;gbbe35e2998_0_5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1" name="Google Shape;5401;gbbe35e2998_0_5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898feb88a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898feb88a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9" name="Shape 5779"/>
        <p:cNvGrpSpPr/>
        <p:nvPr/>
      </p:nvGrpSpPr>
      <p:grpSpPr>
        <a:xfrm>
          <a:off x="0" y="0"/>
          <a:ext cx="0" cy="0"/>
          <a:chOff x="0" y="0"/>
          <a:chExt cx="0" cy="0"/>
        </a:xfrm>
      </p:grpSpPr>
      <p:sp>
        <p:nvSpPr>
          <p:cNvPr id="5780" name="Google Shape;5780;gbbe35e2998_0_5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1" name="Google Shape;5781;gbbe35e2998_0_5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3" name="Shape 6193"/>
        <p:cNvGrpSpPr/>
        <p:nvPr/>
      </p:nvGrpSpPr>
      <p:grpSpPr>
        <a:xfrm>
          <a:off x="0" y="0"/>
          <a:ext cx="0" cy="0"/>
          <a:chOff x="0" y="0"/>
          <a:chExt cx="0" cy="0"/>
        </a:xfrm>
      </p:grpSpPr>
      <p:sp>
        <p:nvSpPr>
          <p:cNvPr id="6194" name="Google Shape;6194;gbbe35e2998_0_6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5" name="Google Shape;6195;gbbe35e2998_0_6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4" name="Shape 6554"/>
        <p:cNvGrpSpPr/>
        <p:nvPr/>
      </p:nvGrpSpPr>
      <p:grpSpPr>
        <a:xfrm>
          <a:off x="0" y="0"/>
          <a:ext cx="0" cy="0"/>
          <a:chOff x="0" y="0"/>
          <a:chExt cx="0" cy="0"/>
        </a:xfrm>
      </p:grpSpPr>
      <p:sp>
        <p:nvSpPr>
          <p:cNvPr id="6555" name="Google Shape;6555;gbbe35e2998_0_6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6" name="Google Shape;6556;gbbe35e2998_0_6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4" name="Shape 7064"/>
        <p:cNvGrpSpPr/>
        <p:nvPr/>
      </p:nvGrpSpPr>
      <p:grpSpPr>
        <a:xfrm>
          <a:off x="0" y="0"/>
          <a:ext cx="0" cy="0"/>
          <a:chOff x="0" y="0"/>
          <a:chExt cx="0" cy="0"/>
        </a:xfrm>
      </p:grpSpPr>
      <p:sp>
        <p:nvSpPr>
          <p:cNvPr id="7065" name="Google Shape;7065;gbbe35e2998_0_7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6" name="Google Shape;7066;gbbe35e2998_0_7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4" name="Shape 7684"/>
        <p:cNvGrpSpPr/>
        <p:nvPr/>
      </p:nvGrpSpPr>
      <p:grpSpPr>
        <a:xfrm>
          <a:off x="0" y="0"/>
          <a:ext cx="0" cy="0"/>
          <a:chOff x="0" y="0"/>
          <a:chExt cx="0" cy="0"/>
        </a:xfrm>
      </p:grpSpPr>
      <p:sp>
        <p:nvSpPr>
          <p:cNvPr id="7685" name="Google Shape;7685;gbbe35e2998_0_7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6" name="Google Shape;7686;gbbe35e2998_0_7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8" name="Shape 8278"/>
        <p:cNvGrpSpPr/>
        <p:nvPr/>
      </p:nvGrpSpPr>
      <p:grpSpPr>
        <a:xfrm>
          <a:off x="0" y="0"/>
          <a:ext cx="0" cy="0"/>
          <a:chOff x="0" y="0"/>
          <a:chExt cx="0" cy="0"/>
        </a:xfrm>
      </p:grpSpPr>
      <p:sp>
        <p:nvSpPr>
          <p:cNvPr id="8279" name="Google Shape;8279;gbbe35e2998_0_8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0" name="Google Shape;8280;gbbe35e2998_0_8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9" name="Shape 8599"/>
        <p:cNvGrpSpPr/>
        <p:nvPr/>
      </p:nvGrpSpPr>
      <p:grpSpPr>
        <a:xfrm>
          <a:off x="0" y="0"/>
          <a:ext cx="0" cy="0"/>
          <a:chOff x="0" y="0"/>
          <a:chExt cx="0" cy="0"/>
        </a:xfrm>
      </p:grpSpPr>
      <p:sp>
        <p:nvSpPr>
          <p:cNvPr id="8600" name="Google Shape;8600;gbbe35e2998_0_8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1" name="Google Shape;8601;gbbe35e2998_0_8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4" name="Shape 8904"/>
        <p:cNvGrpSpPr/>
        <p:nvPr/>
      </p:nvGrpSpPr>
      <p:grpSpPr>
        <a:xfrm>
          <a:off x="0" y="0"/>
          <a:ext cx="0" cy="0"/>
          <a:chOff x="0" y="0"/>
          <a:chExt cx="0" cy="0"/>
        </a:xfrm>
      </p:grpSpPr>
      <p:sp>
        <p:nvSpPr>
          <p:cNvPr id="8905" name="Google Shape;8905;gbbe35e2998_0_8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6" name="Google Shape;8906;gbbe35e2998_0_8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898feb88a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898feb88a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346627ac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346627ac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b346627ac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b346627ac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898feb88a6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898feb88a6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898feb88a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898feb88a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26" y="10227166"/>
            <a:ext cx="52186" cy="59779"/>
          </a:xfrm>
          <a:custGeom>
            <a:rect b="b" l="l" r="r" t="t"/>
            <a:pathLst>
              <a:path extrusionOk="0" h="271" w="237">
                <a:moveTo>
                  <a:pt x="1" y="0"/>
                </a:moveTo>
                <a:lnTo>
                  <a:pt x="1" y="135"/>
                </a:lnTo>
                <a:cubicBezTo>
                  <a:pt x="41" y="182"/>
                  <a:pt x="82" y="230"/>
                  <a:pt x="122" y="270"/>
                </a:cubicBezTo>
                <a:lnTo>
                  <a:pt x="237" y="270"/>
                </a:lnTo>
                <a:cubicBezTo>
                  <a:pt x="156" y="182"/>
                  <a:pt x="75" y="95"/>
                  <a:pt x="1" y="0"/>
                </a:cubicBezTo>
                <a:close/>
              </a:path>
            </a:pathLst>
          </a:custGeom>
          <a:solidFill>
            <a:srgbClr val="DFC29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6515100" y="1714500"/>
            <a:ext cx="10320000" cy="2800800"/>
          </a:xfrm>
          <a:prstGeom prst="rect">
            <a:avLst/>
          </a:prstGeom>
        </p:spPr>
        <p:txBody>
          <a:bodyPr anchorCtr="0" anchor="ctr" bIns="182850" lIns="182850" spcFirstLastPara="1" rIns="182850" wrap="square" tIns="182850">
            <a:noAutofit/>
          </a:bodyPr>
          <a:lstStyle>
            <a:lvl1pPr lvl="0" algn="r">
              <a:spcBef>
                <a:spcPts val="0"/>
              </a:spcBef>
              <a:spcAft>
                <a:spcPts val="0"/>
              </a:spcAft>
              <a:buSzPts val="14400"/>
              <a:buNone/>
              <a:defRPr sz="10400">
                <a:solidFill>
                  <a:schemeClr val="lt1"/>
                </a:solidFill>
              </a:defRPr>
            </a:lvl1pPr>
            <a:lvl2pPr lvl="1" algn="ctr">
              <a:lnSpc>
                <a:spcPct val="80000"/>
              </a:lnSpc>
              <a:spcBef>
                <a:spcPts val="0"/>
              </a:spcBef>
              <a:spcAft>
                <a:spcPts val="0"/>
              </a:spcAft>
              <a:buSzPts val="14400"/>
              <a:buNone/>
              <a:defRPr sz="14400"/>
            </a:lvl2pPr>
            <a:lvl3pPr lvl="2" algn="ctr">
              <a:lnSpc>
                <a:spcPct val="80000"/>
              </a:lnSpc>
              <a:spcBef>
                <a:spcPts val="0"/>
              </a:spcBef>
              <a:spcAft>
                <a:spcPts val="0"/>
              </a:spcAft>
              <a:buSzPts val="14400"/>
              <a:buNone/>
              <a:defRPr sz="14400"/>
            </a:lvl3pPr>
            <a:lvl4pPr lvl="3" algn="ctr">
              <a:lnSpc>
                <a:spcPct val="80000"/>
              </a:lnSpc>
              <a:spcBef>
                <a:spcPts val="0"/>
              </a:spcBef>
              <a:spcAft>
                <a:spcPts val="0"/>
              </a:spcAft>
              <a:buSzPts val="14400"/>
              <a:buNone/>
              <a:defRPr sz="14400"/>
            </a:lvl4pPr>
            <a:lvl5pPr lvl="4" algn="ctr">
              <a:lnSpc>
                <a:spcPct val="80000"/>
              </a:lnSpc>
              <a:spcBef>
                <a:spcPts val="0"/>
              </a:spcBef>
              <a:spcAft>
                <a:spcPts val="0"/>
              </a:spcAft>
              <a:buSzPts val="14400"/>
              <a:buNone/>
              <a:defRPr sz="14400"/>
            </a:lvl5pPr>
            <a:lvl6pPr lvl="5" algn="ctr">
              <a:lnSpc>
                <a:spcPct val="80000"/>
              </a:lnSpc>
              <a:spcBef>
                <a:spcPts val="0"/>
              </a:spcBef>
              <a:spcAft>
                <a:spcPts val="0"/>
              </a:spcAft>
              <a:buSzPts val="14400"/>
              <a:buNone/>
              <a:defRPr sz="14400"/>
            </a:lvl6pPr>
            <a:lvl7pPr lvl="6" algn="ctr">
              <a:lnSpc>
                <a:spcPct val="80000"/>
              </a:lnSpc>
              <a:spcBef>
                <a:spcPts val="0"/>
              </a:spcBef>
              <a:spcAft>
                <a:spcPts val="0"/>
              </a:spcAft>
              <a:buSzPts val="14400"/>
              <a:buNone/>
              <a:defRPr sz="14400"/>
            </a:lvl7pPr>
            <a:lvl8pPr lvl="7" algn="ctr">
              <a:lnSpc>
                <a:spcPct val="80000"/>
              </a:lnSpc>
              <a:spcBef>
                <a:spcPts val="0"/>
              </a:spcBef>
              <a:spcAft>
                <a:spcPts val="0"/>
              </a:spcAft>
              <a:buSzPts val="14400"/>
              <a:buNone/>
              <a:defRPr sz="14400"/>
            </a:lvl8pPr>
            <a:lvl9pPr lvl="8" algn="ctr">
              <a:lnSpc>
                <a:spcPct val="80000"/>
              </a:lnSpc>
              <a:spcBef>
                <a:spcPts val="0"/>
              </a:spcBef>
              <a:spcAft>
                <a:spcPts val="0"/>
              </a:spcAft>
              <a:buSzPts val="14400"/>
              <a:buNone/>
              <a:defRPr sz="14400"/>
            </a:lvl9pPr>
          </a:lstStyle>
          <a:p/>
        </p:txBody>
      </p:sp>
      <p:sp>
        <p:nvSpPr>
          <p:cNvPr id="11" name="Google Shape;11;p2"/>
          <p:cNvSpPr txBox="1"/>
          <p:nvPr>
            <p:ph idx="1" type="subTitle"/>
          </p:nvPr>
        </p:nvSpPr>
        <p:spPr>
          <a:xfrm>
            <a:off x="8477250" y="4555063"/>
            <a:ext cx="8358000" cy="533400"/>
          </a:xfrm>
          <a:prstGeom prst="rect">
            <a:avLst/>
          </a:prstGeom>
        </p:spPr>
        <p:txBody>
          <a:bodyPr anchorCtr="0" anchor="ctr" bIns="182850" lIns="182850" spcFirstLastPara="1" rIns="182850" wrap="square" tIns="182850">
            <a:noAutofit/>
          </a:bodyPr>
          <a:lstStyle>
            <a:lvl1pPr lvl="0" algn="r">
              <a:lnSpc>
                <a:spcPct val="100000"/>
              </a:lnSpc>
              <a:spcBef>
                <a:spcPts val="0"/>
              </a:spcBef>
              <a:spcAft>
                <a:spcPts val="0"/>
              </a:spcAft>
              <a:buSzPts val="4800"/>
              <a:buFont typeface="Arial"/>
              <a:buNone/>
              <a:defRPr/>
            </a:lvl1pPr>
            <a:lvl2pPr lvl="1" algn="ctr">
              <a:lnSpc>
                <a:spcPct val="100000"/>
              </a:lnSpc>
              <a:spcBef>
                <a:spcPts val="0"/>
              </a:spcBef>
              <a:spcAft>
                <a:spcPts val="0"/>
              </a:spcAft>
              <a:buSzPts val="4800"/>
              <a:buFont typeface="Arial"/>
              <a:buNone/>
              <a:defRPr sz="4800">
                <a:latin typeface="Arial"/>
                <a:ea typeface="Arial"/>
                <a:cs typeface="Arial"/>
                <a:sym typeface="Arial"/>
              </a:defRPr>
            </a:lvl2pPr>
            <a:lvl3pPr lvl="2" algn="ctr">
              <a:lnSpc>
                <a:spcPct val="100000"/>
              </a:lnSpc>
              <a:spcBef>
                <a:spcPts val="0"/>
              </a:spcBef>
              <a:spcAft>
                <a:spcPts val="0"/>
              </a:spcAft>
              <a:buSzPts val="4800"/>
              <a:buFont typeface="Arial"/>
              <a:buNone/>
              <a:defRPr sz="4800">
                <a:latin typeface="Arial"/>
                <a:ea typeface="Arial"/>
                <a:cs typeface="Arial"/>
                <a:sym typeface="Arial"/>
              </a:defRPr>
            </a:lvl3pPr>
            <a:lvl4pPr lvl="3" algn="ctr">
              <a:lnSpc>
                <a:spcPct val="100000"/>
              </a:lnSpc>
              <a:spcBef>
                <a:spcPts val="0"/>
              </a:spcBef>
              <a:spcAft>
                <a:spcPts val="0"/>
              </a:spcAft>
              <a:buSzPts val="4800"/>
              <a:buFont typeface="Arial"/>
              <a:buNone/>
              <a:defRPr sz="4800">
                <a:latin typeface="Arial"/>
                <a:ea typeface="Arial"/>
                <a:cs typeface="Arial"/>
                <a:sym typeface="Arial"/>
              </a:defRPr>
            </a:lvl4pPr>
            <a:lvl5pPr lvl="4" algn="ctr">
              <a:lnSpc>
                <a:spcPct val="100000"/>
              </a:lnSpc>
              <a:spcBef>
                <a:spcPts val="0"/>
              </a:spcBef>
              <a:spcAft>
                <a:spcPts val="0"/>
              </a:spcAft>
              <a:buSzPts val="4800"/>
              <a:buFont typeface="Arial"/>
              <a:buNone/>
              <a:defRPr sz="4800">
                <a:latin typeface="Arial"/>
                <a:ea typeface="Arial"/>
                <a:cs typeface="Arial"/>
                <a:sym typeface="Arial"/>
              </a:defRPr>
            </a:lvl5pPr>
            <a:lvl6pPr lvl="5" algn="ctr">
              <a:lnSpc>
                <a:spcPct val="100000"/>
              </a:lnSpc>
              <a:spcBef>
                <a:spcPts val="0"/>
              </a:spcBef>
              <a:spcAft>
                <a:spcPts val="0"/>
              </a:spcAft>
              <a:buSzPts val="4800"/>
              <a:buFont typeface="Arial"/>
              <a:buNone/>
              <a:defRPr sz="4800">
                <a:latin typeface="Arial"/>
                <a:ea typeface="Arial"/>
                <a:cs typeface="Arial"/>
                <a:sym typeface="Arial"/>
              </a:defRPr>
            </a:lvl6pPr>
            <a:lvl7pPr lvl="6" algn="ctr">
              <a:lnSpc>
                <a:spcPct val="100000"/>
              </a:lnSpc>
              <a:spcBef>
                <a:spcPts val="0"/>
              </a:spcBef>
              <a:spcAft>
                <a:spcPts val="0"/>
              </a:spcAft>
              <a:buSzPts val="4800"/>
              <a:buFont typeface="Arial"/>
              <a:buNone/>
              <a:defRPr sz="4800">
                <a:latin typeface="Arial"/>
                <a:ea typeface="Arial"/>
                <a:cs typeface="Arial"/>
                <a:sym typeface="Arial"/>
              </a:defRPr>
            </a:lvl7pPr>
            <a:lvl8pPr lvl="7" algn="ctr">
              <a:lnSpc>
                <a:spcPct val="100000"/>
              </a:lnSpc>
              <a:spcBef>
                <a:spcPts val="0"/>
              </a:spcBef>
              <a:spcAft>
                <a:spcPts val="0"/>
              </a:spcAft>
              <a:buSzPts val="4800"/>
              <a:buFont typeface="Arial"/>
              <a:buNone/>
              <a:defRPr sz="4800">
                <a:latin typeface="Arial"/>
                <a:ea typeface="Arial"/>
                <a:cs typeface="Arial"/>
                <a:sym typeface="Arial"/>
              </a:defRPr>
            </a:lvl8pPr>
            <a:lvl9pPr lvl="8" algn="ctr">
              <a:lnSpc>
                <a:spcPct val="100000"/>
              </a:lnSpc>
              <a:spcBef>
                <a:spcPts val="0"/>
              </a:spcBef>
              <a:spcAft>
                <a:spcPts val="0"/>
              </a:spcAft>
              <a:buSzPts val="4800"/>
              <a:buFont typeface="Arial"/>
              <a:buNone/>
              <a:defRPr sz="4800">
                <a:latin typeface="Arial"/>
                <a:ea typeface="Arial"/>
                <a:cs typeface="Arial"/>
                <a:sym typeface="Arial"/>
              </a:defRPr>
            </a:lvl9pPr>
          </a:lstStyle>
          <a:p/>
        </p:txBody>
      </p:sp>
      <p:grpSp>
        <p:nvGrpSpPr>
          <p:cNvPr id="12" name="Google Shape;12;p2"/>
          <p:cNvGrpSpPr/>
          <p:nvPr/>
        </p:nvGrpSpPr>
        <p:grpSpPr>
          <a:xfrm>
            <a:off x="10738547" y="7713567"/>
            <a:ext cx="2081508" cy="2573849"/>
            <a:chOff x="5495675" y="3594825"/>
            <a:chExt cx="1252713" cy="1549019"/>
          </a:xfrm>
        </p:grpSpPr>
        <p:sp>
          <p:nvSpPr>
            <p:cNvPr id="13" name="Google Shape;13;p2"/>
            <p:cNvSpPr/>
            <p:nvPr/>
          </p:nvSpPr>
          <p:spPr>
            <a:xfrm>
              <a:off x="5601420" y="3647729"/>
              <a:ext cx="1146968" cy="1496114"/>
            </a:xfrm>
            <a:custGeom>
              <a:rect b="b" l="l" r="r" t="t"/>
              <a:pathLst>
                <a:path extrusionOk="0" h="23585" w="18081">
                  <a:moveTo>
                    <a:pt x="1602" y="1"/>
                  </a:moveTo>
                  <a:cubicBezTo>
                    <a:pt x="701" y="1"/>
                    <a:pt x="1" y="734"/>
                    <a:pt x="1" y="1602"/>
                  </a:cubicBezTo>
                  <a:lnTo>
                    <a:pt x="1" y="21549"/>
                  </a:lnTo>
                  <a:cubicBezTo>
                    <a:pt x="1" y="22684"/>
                    <a:pt x="902" y="23584"/>
                    <a:pt x="2036" y="23584"/>
                  </a:cubicBezTo>
                  <a:lnTo>
                    <a:pt x="16012" y="23584"/>
                  </a:lnTo>
                  <a:cubicBezTo>
                    <a:pt x="17147" y="23584"/>
                    <a:pt x="18081" y="22684"/>
                    <a:pt x="18081" y="21549"/>
                  </a:cubicBezTo>
                  <a:lnTo>
                    <a:pt x="18081" y="1602"/>
                  </a:lnTo>
                  <a:cubicBezTo>
                    <a:pt x="18081" y="734"/>
                    <a:pt x="17347" y="1"/>
                    <a:pt x="164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 name="Google Shape;14;p2"/>
            <p:cNvSpPr/>
            <p:nvPr/>
          </p:nvSpPr>
          <p:spPr>
            <a:xfrm>
              <a:off x="5707228" y="4324826"/>
              <a:ext cx="935349" cy="696263"/>
            </a:xfrm>
            <a:custGeom>
              <a:rect b="b" l="l" r="r" t="t"/>
              <a:pathLst>
                <a:path extrusionOk="0" h="10976" w="14745">
                  <a:moveTo>
                    <a:pt x="1" y="1"/>
                  </a:moveTo>
                  <a:lnTo>
                    <a:pt x="1" y="9308"/>
                  </a:lnTo>
                  <a:cubicBezTo>
                    <a:pt x="1" y="10242"/>
                    <a:pt x="735" y="10975"/>
                    <a:pt x="1635" y="10975"/>
                  </a:cubicBezTo>
                  <a:lnTo>
                    <a:pt x="13077" y="10975"/>
                  </a:lnTo>
                  <a:cubicBezTo>
                    <a:pt x="13977" y="10975"/>
                    <a:pt x="14745" y="10242"/>
                    <a:pt x="14745" y="9308"/>
                  </a:cubicBezTo>
                  <a:lnTo>
                    <a:pt x="14745"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 name="Google Shape;15;p2"/>
            <p:cNvSpPr/>
            <p:nvPr/>
          </p:nvSpPr>
          <p:spPr>
            <a:xfrm>
              <a:off x="5495675" y="3594825"/>
              <a:ext cx="1146905" cy="1496114"/>
            </a:xfrm>
            <a:custGeom>
              <a:rect b="b" l="l" r="r" t="t"/>
              <a:pathLst>
                <a:path extrusionOk="0" h="23585" w="18080">
                  <a:moveTo>
                    <a:pt x="1601" y="1"/>
                  </a:moveTo>
                  <a:cubicBezTo>
                    <a:pt x="701" y="1"/>
                    <a:pt x="0" y="735"/>
                    <a:pt x="0" y="1602"/>
                  </a:cubicBezTo>
                  <a:lnTo>
                    <a:pt x="0" y="21549"/>
                  </a:lnTo>
                  <a:cubicBezTo>
                    <a:pt x="0" y="22684"/>
                    <a:pt x="901" y="23584"/>
                    <a:pt x="2035" y="23584"/>
                  </a:cubicBezTo>
                  <a:lnTo>
                    <a:pt x="16012" y="23584"/>
                  </a:lnTo>
                  <a:cubicBezTo>
                    <a:pt x="17146" y="23584"/>
                    <a:pt x="18080" y="22684"/>
                    <a:pt x="18080" y="21549"/>
                  </a:cubicBezTo>
                  <a:lnTo>
                    <a:pt x="18080" y="1602"/>
                  </a:lnTo>
                  <a:cubicBezTo>
                    <a:pt x="18080" y="735"/>
                    <a:pt x="17346" y="1"/>
                    <a:pt x="1647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 name="Google Shape;16;p2"/>
            <p:cNvSpPr/>
            <p:nvPr/>
          </p:nvSpPr>
          <p:spPr>
            <a:xfrm>
              <a:off x="5601420" y="4271985"/>
              <a:ext cx="935349" cy="696199"/>
            </a:xfrm>
            <a:custGeom>
              <a:rect b="b" l="l" r="r" t="t"/>
              <a:pathLst>
                <a:path extrusionOk="0" h="10975" w="14745">
                  <a:moveTo>
                    <a:pt x="1" y="0"/>
                  </a:moveTo>
                  <a:lnTo>
                    <a:pt x="1" y="9307"/>
                  </a:lnTo>
                  <a:cubicBezTo>
                    <a:pt x="1" y="10241"/>
                    <a:pt x="735" y="10975"/>
                    <a:pt x="1635" y="10975"/>
                  </a:cubicBezTo>
                  <a:lnTo>
                    <a:pt x="13077" y="10975"/>
                  </a:lnTo>
                  <a:cubicBezTo>
                    <a:pt x="13978" y="10975"/>
                    <a:pt x="14745" y="10241"/>
                    <a:pt x="14745" y="9307"/>
                  </a:cubicBezTo>
                  <a:lnTo>
                    <a:pt x="1474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7" name="Google Shape;17;p2"/>
            <p:cNvSpPr/>
            <p:nvPr/>
          </p:nvSpPr>
          <p:spPr>
            <a:xfrm>
              <a:off x="6352608" y="4092086"/>
              <a:ext cx="205339" cy="80499"/>
            </a:xfrm>
            <a:custGeom>
              <a:rect b="b" l="l" r="r" t="t"/>
              <a:pathLst>
                <a:path extrusionOk="0" h="1269" w="3237">
                  <a:moveTo>
                    <a:pt x="534" y="1"/>
                  </a:moveTo>
                  <a:cubicBezTo>
                    <a:pt x="234" y="1"/>
                    <a:pt x="1" y="334"/>
                    <a:pt x="1" y="634"/>
                  </a:cubicBezTo>
                  <a:cubicBezTo>
                    <a:pt x="1" y="901"/>
                    <a:pt x="234" y="1268"/>
                    <a:pt x="534" y="1268"/>
                  </a:cubicBezTo>
                  <a:lnTo>
                    <a:pt x="2703" y="1268"/>
                  </a:lnTo>
                  <a:cubicBezTo>
                    <a:pt x="3003" y="1268"/>
                    <a:pt x="3203" y="901"/>
                    <a:pt x="3203" y="634"/>
                  </a:cubicBezTo>
                  <a:cubicBezTo>
                    <a:pt x="3236" y="334"/>
                    <a:pt x="3003" y="1"/>
                    <a:pt x="2703" y="1"/>
                  </a:cubicBezTo>
                  <a:close/>
                </a:path>
              </a:pathLst>
            </a:custGeom>
            <a:solidFill>
              <a:srgbClr val="5C8DD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 name="Google Shape;18;p2"/>
            <p:cNvSpPr/>
            <p:nvPr/>
          </p:nvSpPr>
          <p:spPr>
            <a:xfrm>
              <a:off x="6352608" y="4278329"/>
              <a:ext cx="203246" cy="78342"/>
            </a:xfrm>
            <a:custGeom>
              <a:rect b="b" l="l" r="r" t="t"/>
              <a:pathLst>
                <a:path extrusionOk="0" h="1235" w="3204">
                  <a:moveTo>
                    <a:pt x="534" y="0"/>
                  </a:moveTo>
                  <a:cubicBezTo>
                    <a:pt x="234" y="0"/>
                    <a:pt x="1" y="334"/>
                    <a:pt x="1" y="601"/>
                  </a:cubicBezTo>
                  <a:cubicBezTo>
                    <a:pt x="1" y="901"/>
                    <a:pt x="234" y="1234"/>
                    <a:pt x="534" y="1234"/>
                  </a:cubicBezTo>
                  <a:lnTo>
                    <a:pt x="2703" y="1234"/>
                  </a:lnTo>
                  <a:cubicBezTo>
                    <a:pt x="3003" y="1234"/>
                    <a:pt x="3203" y="901"/>
                    <a:pt x="3203" y="601"/>
                  </a:cubicBezTo>
                  <a:cubicBezTo>
                    <a:pt x="3203" y="334"/>
                    <a:pt x="3003" y="0"/>
                    <a:pt x="2703" y="0"/>
                  </a:cubicBezTo>
                  <a:close/>
                </a:path>
              </a:pathLst>
            </a:custGeom>
            <a:solidFill>
              <a:srgbClr val="5C8DD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 name="Google Shape;19;p2"/>
            <p:cNvSpPr/>
            <p:nvPr/>
          </p:nvSpPr>
          <p:spPr>
            <a:xfrm>
              <a:off x="6352608" y="4489882"/>
              <a:ext cx="205339" cy="52968"/>
            </a:xfrm>
            <a:custGeom>
              <a:rect b="b" l="l" r="r" t="t"/>
              <a:pathLst>
                <a:path extrusionOk="0" h="835" w="3237">
                  <a:moveTo>
                    <a:pt x="534" y="1"/>
                  </a:moveTo>
                  <a:cubicBezTo>
                    <a:pt x="234" y="1"/>
                    <a:pt x="1" y="101"/>
                    <a:pt x="1" y="401"/>
                  </a:cubicBezTo>
                  <a:cubicBezTo>
                    <a:pt x="1" y="701"/>
                    <a:pt x="234" y="835"/>
                    <a:pt x="534" y="835"/>
                  </a:cubicBezTo>
                  <a:lnTo>
                    <a:pt x="2703" y="835"/>
                  </a:lnTo>
                  <a:cubicBezTo>
                    <a:pt x="3003" y="835"/>
                    <a:pt x="3203" y="701"/>
                    <a:pt x="3203" y="401"/>
                  </a:cubicBezTo>
                  <a:cubicBezTo>
                    <a:pt x="3236" y="101"/>
                    <a:pt x="3003" y="1"/>
                    <a:pt x="2703" y="1"/>
                  </a:cubicBezTo>
                  <a:close/>
                </a:path>
              </a:pathLst>
            </a:custGeom>
            <a:solidFill>
              <a:srgbClr val="5C8DD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 name="Google Shape;20;p2"/>
            <p:cNvSpPr/>
            <p:nvPr/>
          </p:nvSpPr>
          <p:spPr>
            <a:xfrm>
              <a:off x="6352608" y="4673968"/>
              <a:ext cx="203246" cy="52968"/>
            </a:xfrm>
            <a:custGeom>
              <a:rect b="b" l="l" r="r" t="t"/>
              <a:pathLst>
                <a:path extrusionOk="0" h="835" w="3204">
                  <a:moveTo>
                    <a:pt x="534" y="1"/>
                  </a:moveTo>
                  <a:cubicBezTo>
                    <a:pt x="234" y="1"/>
                    <a:pt x="1" y="134"/>
                    <a:pt x="1" y="435"/>
                  </a:cubicBezTo>
                  <a:cubicBezTo>
                    <a:pt x="1" y="701"/>
                    <a:pt x="234" y="835"/>
                    <a:pt x="534" y="835"/>
                  </a:cubicBezTo>
                  <a:lnTo>
                    <a:pt x="2703" y="835"/>
                  </a:lnTo>
                  <a:cubicBezTo>
                    <a:pt x="3003" y="835"/>
                    <a:pt x="3203" y="701"/>
                    <a:pt x="3203" y="435"/>
                  </a:cubicBezTo>
                  <a:cubicBezTo>
                    <a:pt x="3203" y="134"/>
                    <a:pt x="3003" y="1"/>
                    <a:pt x="2703" y="1"/>
                  </a:cubicBezTo>
                  <a:close/>
                </a:path>
              </a:pathLst>
            </a:custGeom>
            <a:solidFill>
              <a:srgbClr val="5C8DD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 name="Google Shape;21;p2"/>
            <p:cNvSpPr/>
            <p:nvPr/>
          </p:nvSpPr>
          <p:spPr>
            <a:xfrm>
              <a:off x="6352608" y="4860211"/>
              <a:ext cx="205339" cy="78342"/>
            </a:xfrm>
            <a:custGeom>
              <a:rect b="b" l="l" r="r" t="t"/>
              <a:pathLst>
                <a:path extrusionOk="0" h="1235" w="3237">
                  <a:moveTo>
                    <a:pt x="534" y="0"/>
                  </a:moveTo>
                  <a:cubicBezTo>
                    <a:pt x="234" y="0"/>
                    <a:pt x="1" y="334"/>
                    <a:pt x="1" y="601"/>
                  </a:cubicBezTo>
                  <a:cubicBezTo>
                    <a:pt x="1" y="901"/>
                    <a:pt x="234" y="1235"/>
                    <a:pt x="534" y="1235"/>
                  </a:cubicBezTo>
                  <a:lnTo>
                    <a:pt x="2703" y="1235"/>
                  </a:lnTo>
                  <a:cubicBezTo>
                    <a:pt x="3003" y="1235"/>
                    <a:pt x="3203" y="901"/>
                    <a:pt x="3203" y="601"/>
                  </a:cubicBezTo>
                  <a:cubicBezTo>
                    <a:pt x="3236" y="334"/>
                    <a:pt x="3003" y="0"/>
                    <a:pt x="2703" y="0"/>
                  </a:cubicBezTo>
                  <a:close/>
                </a:path>
              </a:pathLst>
            </a:custGeom>
            <a:solidFill>
              <a:srgbClr val="5C8DD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36" y="1988872"/>
            <a:ext cx="6514840" cy="8297993"/>
            <a:chOff x="533400" y="136225"/>
            <a:chExt cx="3838581" cy="4889225"/>
          </a:xfrm>
        </p:grpSpPr>
        <p:sp>
          <p:nvSpPr>
            <p:cNvPr id="23" name="Google Shape;23;p2"/>
            <p:cNvSpPr/>
            <p:nvPr/>
          </p:nvSpPr>
          <p:spPr>
            <a:xfrm>
              <a:off x="2238926" y="2866587"/>
              <a:ext cx="587865" cy="430473"/>
            </a:xfrm>
            <a:custGeom>
              <a:rect b="b" l="l" r="r" t="t"/>
              <a:pathLst>
                <a:path extrusionOk="0" h="2787" w="3806">
                  <a:moveTo>
                    <a:pt x="567" y="0"/>
                  </a:moveTo>
                  <a:lnTo>
                    <a:pt x="167" y="934"/>
                  </a:lnTo>
                  <a:cubicBezTo>
                    <a:pt x="0" y="1268"/>
                    <a:pt x="167" y="1668"/>
                    <a:pt x="500" y="1835"/>
                  </a:cubicBezTo>
                  <a:lnTo>
                    <a:pt x="2502" y="2735"/>
                  </a:lnTo>
                  <a:cubicBezTo>
                    <a:pt x="2588" y="2770"/>
                    <a:pt x="2679" y="2786"/>
                    <a:pt x="2768" y="2786"/>
                  </a:cubicBezTo>
                  <a:cubicBezTo>
                    <a:pt x="3024" y="2786"/>
                    <a:pt x="3270" y="2649"/>
                    <a:pt x="3369" y="2402"/>
                  </a:cubicBezTo>
                  <a:cubicBezTo>
                    <a:pt x="3369" y="2402"/>
                    <a:pt x="3616" y="1587"/>
                    <a:pt x="3749" y="1466"/>
                  </a:cubicBezTo>
                  <a:lnTo>
                    <a:pt x="3749" y="1466"/>
                  </a:lnTo>
                  <a:cubicBezTo>
                    <a:pt x="3770" y="1472"/>
                    <a:pt x="3786" y="1476"/>
                    <a:pt x="3795" y="1476"/>
                  </a:cubicBezTo>
                  <a:cubicBezTo>
                    <a:pt x="3803" y="1476"/>
                    <a:pt x="3805" y="1473"/>
                    <a:pt x="3803" y="1468"/>
                  </a:cubicBezTo>
                  <a:cubicBezTo>
                    <a:pt x="3796" y="1456"/>
                    <a:pt x="3788" y="1451"/>
                    <a:pt x="3778" y="1451"/>
                  </a:cubicBezTo>
                  <a:cubicBezTo>
                    <a:pt x="3769" y="1451"/>
                    <a:pt x="3759" y="1456"/>
                    <a:pt x="3749" y="1466"/>
                  </a:cubicBezTo>
                  <a:lnTo>
                    <a:pt x="3749" y="1466"/>
                  </a:lnTo>
                  <a:cubicBezTo>
                    <a:pt x="3323" y="1336"/>
                    <a:pt x="56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 name="Google Shape;24;p2"/>
            <p:cNvSpPr/>
            <p:nvPr/>
          </p:nvSpPr>
          <p:spPr>
            <a:xfrm>
              <a:off x="3181737" y="265044"/>
              <a:ext cx="860637" cy="883651"/>
            </a:xfrm>
            <a:custGeom>
              <a:rect b="b" l="l" r="r" t="t"/>
              <a:pathLst>
                <a:path extrusionOk="0" h="5721" w="5572">
                  <a:moveTo>
                    <a:pt x="2255" y="0"/>
                  </a:moveTo>
                  <a:cubicBezTo>
                    <a:pt x="1961" y="0"/>
                    <a:pt x="1692" y="169"/>
                    <a:pt x="1568" y="465"/>
                  </a:cubicBezTo>
                  <a:lnTo>
                    <a:pt x="101" y="3667"/>
                  </a:lnTo>
                  <a:cubicBezTo>
                    <a:pt x="0" y="3934"/>
                    <a:pt x="101" y="4267"/>
                    <a:pt x="401" y="4401"/>
                  </a:cubicBezTo>
                  <a:lnTo>
                    <a:pt x="3236" y="5668"/>
                  </a:lnTo>
                  <a:cubicBezTo>
                    <a:pt x="3308" y="5704"/>
                    <a:pt x="3384" y="5721"/>
                    <a:pt x="3460" y="5721"/>
                  </a:cubicBezTo>
                  <a:cubicBezTo>
                    <a:pt x="3667" y="5721"/>
                    <a:pt x="3872" y="5597"/>
                    <a:pt x="3970" y="5402"/>
                  </a:cubicBezTo>
                  <a:lnTo>
                    <a:pt x="5404" y="2199"/>
                  </a:lnTo>
                  <a:cubicBezTo>
                    <a:pt x="5571" y="1799"/>
                    <a:pt x="5404" y="1332"/>
                    <a:pt x="5004" y="1165"/>
                  </a:cubicBezTo>
                  <a:lnTo>
                    <a:pt x="2569" y="64"/>
                  </a:lnTo>
                  <a:cubicBezTo>
                    <a:pt x="2465" y="21"/>
                    <a:pt x="2358" y="0"/>
                    <a:pt x="22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 name="Google Shape;25;p2"/>
            <p:cNvSpPr/>
            <p:nvPr/>
          </p:nvSpPr>
          <p:spPr>
            <a:xfrm>
              <a:off x="2280011" y="666636"/>
              <a:ext cx="1721120" cy="2182176"/>
            </a:xfrm>
            <a:custGeom>
              <a:rect b="b" l="l" r="r" t="t"/>
              <a:pathLst>
                <a:path extrusionOk="0" h="14128" w="11143">
                  <a:moveTo>
                    <a:pt x="5501" y="1"/>
                  </a:moveTo>
                  <a:cubicBezTo>
                    <a:pt x="5256" y="1"/>
                    <a:pt x="5027" y="156"/>
                    <a:pt x="4904" y="400"/>
                  </a:cubicBezTo>
                  <a:lnTo>
                    <a:pt x="168" y="11007"/>
                  </a:lnTo>
                  <a:cubicBezTo>
                    <a:pt x="1" y="11341"/>
                    <a:pt x="168" y="11741"/>
                    <a:pt x="501" y="11875"/>
                  </a:cubicBezTo>
                  <a:lnTo>
                    <a:pt x="5371" y="14076"/>
                  </a:lnTo>
                  <a:cubicBezTo>
                    <a:pt x="5458" y="14111"/>
                    <a:pt x="5548" y="14127"/>
                    <a:pt x="5638" y="14127"/>
                  </a:cubicBezTo>
                  <a:cubicBezTo>
                    <a:pt x="5894" y="14127"/>
                    <a:pt x="6140" y="13990"/>
                    <a:pt x="6239" y="13743"/>
                  </a:cubicBezTo>
                  <a:lnTo>
                    <a:pt x="11009" y="3135"/>
                  </a:lnTo>
                  <a:cubicBezTo>
                    <a:pt x="11142" y="2802"/>
                    <a:pt x="11009" y="2401"/>
                    <a:pt x="10675" y="2234"/>
                  </a:cubicBezTo>
                  <a:lnTo>
                    <a:pt x="5772" y="66"/>
                  </a:lnTo>
                  <a:cubicBezTo>
                    <a:pt x="5682" y="22"/>
                    <a:pt x="5591" y="1"/>
                    <a:pt x="550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 name="Google Shape;26;p2"/>
            <p:cNvSpPr/>
            <p:nvPr/>
          </p:nvSpPr>
          <p:spPr>
            <a:xfrm>
              <a:off x="2110108" y="2361662"/>
              <a:ext cx="1143912" cy="873612"/>
            </a:xfrm>
            <a:custGeom>
              <a:rect b="b" l="l" r="r" t="t"/>
              <a:pathLst>
                <a:path extrusionOk="0" h="5656" w="7406">
                  <a:moveTo>
                    <a:pt x="1301" y="0"/>
                  </a:moveTo>
                  <a:lnTo>
                    <a:pt x="134" y="2535"/>
                  </a:lnTo>
                  <a:cubicBezTo>
                    <a:pt x="0" y="2869"/>
                    <a:pt x="134" y="3269"/>
                    <a:pt x="467" y="3402"/>
                  </a:cubicBezTo>
                  <a:lnTo>
                    <a:pt x="5337" y="5604"/>
                  </a:lnTo>
                  <a:cubicBezTo>
                    <a:pt x="5423" y="5639"/>
                    <a:pt x="5514" y="5655"/>
                    <a:pt x="5604" y="5655"/>
                  </a:cubicBezTo>
                  <a:cubicBezTo>
                    <a:pt x="5862" y="5655"/>
                    <a:pt x="6114" y="5518"/>
                    <a:pt x="6238" y="5270"/>
                  </a:cubicBezTo>
                  <a:lnTo>
                    <a:pt x="7405" y="2735"/>
                  </a:lnTo>
                  <a:lnTo>
                    <a:pt x="130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 name="Google Shape;27;p2"/>
            <p:cNvSpPr/>
            <p:nvPr/>
          </p:nvSpPr>
          <p:spPr>
            <a:xfrm>
              <a:off x="1574293" y="1806230"/>
              <a:ext cx="2797689" cy="2606161"/>
            </a:xfrm>
            <a:custGeom>
              <a:rect b="b" l="l" r="r" t="t"/>
              <a:pathLst>
                <a:path extrusionOk="0" h="16873" w="18113">
                  <a:moveTo>
                    <a:pt x="10679" y="1"/>
                  </a:moveTo>
                  <a:cubicBezTo>
                    <a:pt x="10460" y="1"/>
                    <a:pt x="10307" y="183"/>
                    <a:pt x="10307" y="460"/>
                  </a:cubicBezTo>
                  <a:lnTo>
                    <a:pt x="10307" y="1861"/>
                  </a:lnTo>
                  <a:cubicBezTo>
                    <a:pt x="10307" y="2228"/>
                    <a:pt x="10574" y="2662"/>
                    <a:pt x="10908" y="2795"/>
                  </a:cubicBezTo>
                  <a:cubicBezTo>
                    <a:pt x="10908" y="2795"/>
                    <a:pt x="15378" y="4063"/>
                    <a:pt x="15378" y="7599"/>
                  </a:cubicBezTo>
                  <a:cubicBezTo>
                    <a:pt x="15378" y="11101"/>
                    <a:pt x="12042" y="14003"/>
                    <a:pt x="9707" y="14003"/>
                  </a:cubicBezTo>
                  <a:lnTo>
                    <a:pt x="767" y="14003"/>
                  </a:lnTo>
                  <a:cubicBezTo>
                    <a:pt x="334" y="14003"/>
                    <a:pt x="0" y="14337"/>
                    <a:pt x="0" y="14771"/>
                  </a:cubicBezTo>
                  <a:lnTo>
                    <a:pt x="0" y="16105"/>
                  </a:lnTo>
                  <a:cubicBezTo>
                    <a:pt x="0" y="16505"/>
                    <a:pt x="334" y="16872"/>
                    <a:pt x="767" y="16872"/>
                  </a:cubicBezTo>
                  <a:lnTo>
                    <a:pt x="9707" y="16872"/>
                  </a:lnTo>
                  <a:cubicBezTo>
                    <a:pt x="13643" y="16872"/>
                    <a:pt x="18113" y="13370"/>
                    <a:pt x="18113" y="7566"/>
                  </a:cubicBezTo>
                  <a:cubicBezTo>
                    <a:pt x="18113" y="1761"/>
                    <a:pt x="10908" y="60"/>
                    <a:pt x="10908" y="60"/>
                  </a:cubicBezTo>
                  <a:cubicBezTo>
                    <a:pt x="10827" y="20"/>
                    <a:pt x="10749" y="1"/>
                    <a:pt x="106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 name="Google Shape;28;p2"/>
            <p:cNvSpPr/>
            <p:nvPr/>
          </p:nvSpPr>
          <p:spPr>
            <a:xfrm>
              <a:off x="791036" y="4695529"/>
              <a:ext cx="3529508" cy="329921"/>
            </a:xfrm>
            <a:custGeom>
              <a:rect b="b" l="l" r="r" t="t"/>
              <a:pathLst>
                <a:path extrusionOk="0" h="2136" w="22851">
                  <a:moveTo>
                    <a:pt x="1068" y="1"/>
                  </a:moveTo>
                  <a:cubicBezTo>
                    <a:pt x="468" y="1"/>
                    <a:pt x="1" y="501"/>
                    <a:pt x="1" y="1068"/>
                  </a:cubicBezTo>
                  <a:cubicBezTo>
                    <a:pt x="1" y="1669"/>
                    <a:pt x="468" y="2136"/>
                    <a:pt x="1068" y="2136"/>
                  </a:cubicBezTo>
                  <a:lnTo>
                    <a:pt x="21916" y="2136"/>
                  </a:lnTo>
                  <a:cubicBezTo>
                    <a:pt x="22417" y="2136"/>
                    <a:pt x="22850" y="1735"/>
                    <a:pt x="22850" y="1235"/>
                  </a:cubicBezTo>
                  <a:lnTo>
                    <a:pt x="22850" y="935"/>
                  </a:lnTo>
                  <a:cubicBezTo>
                    <a:pt x="22850" y="435"/>
                    <a:pt x="22417" y="1"/>
                    <a:pt x="2191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 name="Google Shape;29;p2"/>
            <p:cNvSpPr/>
            <p:nvPr/>
          </p:nvSpPr>
          <p:spPr>
            <a:xfrm>
              <a:off x="2846872" y="1485729"/>
              <a:ext cx="937866" cy="932614"/>
            </a:xfrm>
            <a:custGeom>
              <a:rect b="b" l="l" r="r" t="t"/>
              <a:pathLst>
                <a:path extrusionOk="0" h="6038" w="6072">
                  <a:moveTo>
                    <a:pt x="3036" y="0"/>
                  </a:moveTo>
                  <a:cubicBezTo>
                    <a:pt x="1368" y="0"/>
                    <a:pt x="0" y="1335"/>
                    <a:pt x="0" y="3002"/>
                  </a:cubicBezTo>
                  <a:cubicBezTo>
                    <a:pt x="0" y="4704"/>
                    <a:pt x="1368" y="6038"/>
                    <a:pt x="3036" y="6038"/>
                  </a:cubicBezTo>
                  <a:cubicBezTo>
                    <a:pt x="4704" y="6038"/>
                    <a:pt x="6071" y="4704"/>
                    <a:pt x="6071" y="3002"/>
                  </a:cubicBezTo>
                  <a:cubicBezTo>
                    <a:pt x="6071" y="1335"/>
                    <a:pt x="4704" y="0"/>
                    <a:pt x="30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 name="Google Shape;30;p2"/>
            <p:cNvSpPr/>
            <p:nvPr/>
          </p:nvSpPr>
          <p:spPr>
            <a:xfrm>
              <a:off x="2991136" y="1624741"/>
              <a:ext cx="649339" cy="654591"/>
            </a:xfrm>
            <a:custGeom>
              <a:rect b="b" l="l" r="r" t="t"/>
              <a:pathLst>
                <a:path extrusionOk="0" h="4238" w="4204">
                  <a:moveTo>
                    <a:pt x="2102" y="1"/>
                  </a:moveTo>
                  <a:cubicBezTo>
                    <a:pt x="934" y="1"/>
                    <a:pt x="0" y="935"/>
                    <a:pt x="0" y="2102"/>
                  </a:cubicBezTo>
                  <a:cubicBezTo>
                    <a:pt x="0" y="3270"/>
                    <a:pt x="934" y="4237"/>
                    <a:pt x="2102" y="4237"/>
                  </a:cubicBezTo>
                  <a:cubicBezTo>
                    <a:pt x="3269" y="4237"/>
                    <a:pt x="4203" y="3270"/>
                    <a:pt x="4203" y="2102"/>
                  </a:cubicBezTo>
                  <a:cubicBezTo>
                    <a:pt x="4203" y="935"/>
                    <a:pt x="3269" y="1"/>
                    <a:pt x="210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 name="Google Shape;31;p2"/>
            <p:cNvSpPr/>
            <p:nvPr/>
          </p:nvSpPr>
          <p:spPr>
            <a:xfrm>
              <a:off x="3145594" y="1779354"/>
              <a:ext cx="340270" cy="345367"/>
            </a:xfrm>
            <a:custGeom>
              <a:rect b="b" l="l" r="r" t="t"/>
              <a:pathLst>
                <a:path extrusionOk="0" h="2236" w="2203">
                  <a:moveTo>
                    <a:pt x="1102" y="1"/>
                  </a:moveTo>
                  <a:cubicBezTo>
                    <a:pt x="501" y="1"/>
                    <a:pt x="1" y="501"/>
                    <a:pt x="1" y="1101"/>
                  </a:cubicBezTo>
                  <a:cubicBezTo>
                    <a:pt x="1" y="1735"/>
                    <a:pt x="501" y="2236"/>
                    <a:pt x="1102" y="2236"/>
                  </a:cubicBezTo>
                  <a:cubicBezTo>
                    <a:pt x="1702" y="2236"/>
                    <a:pt x="2203" y="1735"/>
                    <a:pt x="2203" y="1101"/>
                  </a:cubicBezTo>
                  <a:cubicBezTo>
                    <a:pt x="2203" y="501"/>
                    <a:pt x="1702" y="1"/>
                    <a:pt x="1102"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 name="Google Shape;32;p2"/>
            <p:cNvSpPr/>
            <p:nvPr/>
          </p:nvSpPr>
          <p:spPr>
            <a:xfrm>
              <a:off x="2532550" y="4118472"/>
              <a:ext cx="201104" cy="206355"/>
            </a:xfrm>
            <a:custGeom>
              <a:rect b="b" l="l" r="r" t="t"/>
              <a:pathLst>
                <a:path extrusionOk="0" h="1336" w="1302">
                  <a:moveTo>
                    <a:pt x="634" y="1"/>
                  </a:moveTo>
                  <a:cubicBezTo>
                    <a:pt x="301" y="1"/>
                    <a:pt x="0" y="301"/>
                    <a:pt x="0" y="668"/>
                  </a:cubicBezTo>
                  <a:cubicBezTo>
                    <a:pt x="0" y="1035"/>
                    <a:pt x="301" y="1335"/>
                    <a:pt x="634" y="1335"/>
                  </a:cubicBezTo>
                  <a:cubicBezTo>
                    <a:pt x="1001" y="1335"/>
                    <a:pt x="1301" y="1035"/>
                    <a:pt x="1301" y="668"/>
                  </a:cubicBezTo>
                  <a:cubicBezTo>
                    <a:pt x="1301" y="301"/>
                    <a:pt x="1001" y="1"/>
                    <a:pt x="634"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 name="Google Shape;33;p2"/>
            <p:cNvSpPr/>
            <p:nvPr/>
          </p:nvSpPr>
          <p:spPr>
            <a:xfrm>
              <a:off x="1981290" y="2737769"/>
              <a:ext cx="587865" cy="430473"/>
            </a:xfrm>
            <a:custGeom>
              <a:rect b="b" l="l" r="r" t="t"/>
              <a:pathLst>
                <a:path extrusionOk="0" h="2787" w="3806">
                  <a:moveTo>
                    <a:pt x="567" y="0"/>
                  </a:moveTo>
                  <a:lnTo>
                    <a:pt x="167" y="934"/>
                  </a:lnTo>
                  <a:cubicBezTo>
                    <a:pt x="0" y="1268"/>
                    <a:pt x="167" y="1668"/>
                    <a:pt x="501" y="1835"/>
                  </a:cubicBezTo>
                  <a:lnTo>
                    <a:pt x="2502" y="2735"/>
                  </a:lnTo>
                  <a:cubicBezTo>
                    <a:pt x="2588" y="2770"/>
                    <a:pt x="2679" y="2787"/>
                    <a:pt x="2768" y="2787"/>
                  </a:cubicBezTo>
                  <a:cubicBezTo>
                    <a:pt x="3025" y="2787"/>
                    <a:pt x="3270" y="2649"/>
                    <a:pt x="3369" y="2402"/>
                  </a:cubicBezTo>
                  <a:cubicBezTo>
                    <a:pt x="3369" y="2402"/>
                    <a:pt x="3616" y="1587"/>
                    <a:pt x="3749" y="1466"/>
                  </a:cubicBezTo>
                  <a:lnTo>
                    <a:pt x="3749" y="1466"/>
                  </a:lnTo>
                  <a:cubicBezTo>
                    <a:pt x="3771" y="1472"/>
                    <a:pt x="3786" y="1476"/>
                    <a:pt x="3795" y="1476"/>
                  </a:cubicBezTo>
                  <a:cubicBezTo>
                    <a:pt x="3803" y="1476"/>
                    <a:pt x="3806" y="1473"/>
                    <a:pt x="3803" y="1468"/>
                  </a:cubicBezTo>
                  <a:cubicBezTo>
                    <a:pt x="3796" y="1456"/>
                    <a:pt x="3788" y="1451"/>
                    <a:pt x="3779" y="1451"/>
                  </a:cubicBezTo>
                  <a:cubicBezTo>
                    <a:pt x="3770" y="1451"/>
                    <a:pt x="3760" y="1456"/>
                    <a:pt x="3749" y="1466"/>
                  </a:cubicBezTo>
                  <a:lnTo>
                    <a:pt x="3749" y="1466"/>
                  </a:lnTo>
                  <a:cubicBezTo>
                    <a:pt x="3323" y="1336"/>
                    <a:pt x="567" y="0"/>
                    <a:pt x="56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 name="Google Shape;34;p2"/>
            <p:cNvSpPr/>
            <p:nvPr/>
          </p:nvSpPr>
          <p:spPr>
            <a:xfrm>
              <a:off x="2924101" y="136225"/>
              <a:ext cx="860637" cy="883651"/>
            </a:xfrm>
            <a:custGeom>
              <a:rect b="b" l="l" r="r" t="t"/>
              <a:pathLst>
                <a:path extrusionOk="0" h="5721" w="5572">
                  <a:moveTo>
                    <a:pt x="2255" y="0"/>
                  </a:moveTo>
                  <a:cubicBezTo>
                    <a:pt x="1961" y="0"/>
                    <a:pt x="1692" y="169"/>
                    <a:pt x="1568" y="465"/>
                  </a:cubicBezTo>
                  <a:lnTo>
                    <a:pt x="101" y="3667"/>
                  </a:lnTo>
                  <a:cubicBezTo>
                    <a:pt x="1" y="3934"/>
                    <a:pt x="101" y="4267"/>
                    <a:pt x="401" y="4401"/>
                  </a:cubicBezTo>
                  <a:lnTo>
                    <a:pt x="3236" y="5668"/>
                  </a:lnTo>
                  <a:cubicBezTo>
                    <a:pt x="3308" y="5704"/>
                    <a:pt x="3384" y="5721"/>
                    <a:pt x="3460" y="5721"/>
                  </a:cubicBezTo>
                  <a:cubicBezTo>
                    <a:pt x="3667" y="5721"/>
                    <a:pt x="3872" y="5597"/>
                    <a:pt x="3970" y="5402"/>
                  </a:cubicBezTo>
                  <a:lnTo>
                    <a:pt x="5404" y="2199"/>
                  </a:lnTo>
                  <a:cubicBezTo>
                    <a:pt x="5571" y="1799"/>
                    <a:pt x="5404" y="1332"/>
                    <a:pt x="5004" y="1165"/>
                  </a:cubicBezTo>
                  <a:lnTo>
                    <a:pt x="2569" y="64"/>
                  </a:lnTo>
                  <a:cubicBezTo>
                    <a:pt x="2465" y="21"/>
                    <a:pt x="2359" y="0"/>
                    <a:pt x="225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 name="Google Shape;35;p2"/>
            <p:cNvSpPr/>
            <p:nvPr/>
          </p:nvSpPr>
          <p:spPr>
            <a:xfrm>
              <a:off x="2022530" y="537817"/>
              <a:ext cx="1720965" cy="2182176"/>
            </a:xfrm>
            <a:custGeom>
              <a:rect b="b" l="l" r="r" t="t"/>
              <a:pathLst>
                <a:path extrusionOk="0" h="14128" w="11142">
                  <a:moveTo>
                    <a:pt x="5500" y="1"/>
                  </a:moveTo>
                  <a:cubicBezTo>
                    <a:pt x="5255" y="1"/>
                    <a:pt x="5026" y="156"/>
                    <a:pt x="4904" y="400"/>
                  </a:cubicBezTo>
                  <a:lnTo>
                    <a:pt x="167" y="11007"/>
                  </a:lnTo>
                  <a:cubicBezTo>
                    <a:pt x="0" y="11341"/>
                    <a:pt x="167" y="11741"/>
                    <a:pt x="500" y="11875"/>
                  </a:cubicBezTo>
                  <a:lnTo>
                    <a:pt x="5371" y="14076"/>
                  </a:lnTo>
                  <a:cubicBezTo>
                    <a:pt x="5457" y="14111"/>
                    <a:pt x="5547" y="14127"/>
                    <a:pt x="5637" y="14127"/>
                  </a:cubicBezTo>
                  <a:cubicBezTo>
                    <a:pt x="5893" y="14127"/>
                    <a:pt x="6139" y="13990"/>
                    <a:pt x="6238" y="13743"/>
                  </a:cubicBezTo>
                  <a:lnTo>
                    <a:pt x="11008" y="3135"/>
                  </a:lnTo>
                  <a:cubicBezTo>
                    <a:pt x="11141" y="2802"/>
                    <a:pt x="11008" y="2401"/>
                    <a:pt x="10674" y="2235"/>
                  </a:cubicBezTo>
                  <a:lnTo>
                    <a:pt x="5771" y="66"/>
                  </a:lnTo>
                  <a:cubicBezTo>
                    <a:pt x="5681" y="22"/>
                    <a:pt x="5590" y="1"/>
                    <a:pt x="550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 name="Google Shape;36;p2"/>
            <p:cNvSpPr/>
            <p:nvPr/>
          </p:nvSpPr>
          <p:spPr>
            <a:xfrm>
              <a:off x="1852472" y="2232844"/>
              <a:ext cx="1143912" cy="873612"/>
            </a:xfrm>
            <a:custGeom>
              <a:rect b="b" l="l" r="r" t="t"/>
              <a:pathLst>
                <a:path extrusionOk="0" h="5656" w="7406">
                  <a:moveTo>
                    <a:pt x="1301" y="0"/>
                  </a:moveTo>
                  <a:lnTo>
                    <a:pt x="134" y="2535"/>
                  </a:lnTo>
                  <a:cubicBezTo>
                    <a:pt x="0" y="2869"/>
                    <a:pt x="134" y="3269"/>
                    <a:pt x="467" y="3403"/>
                  </a:cubicBezTo>
                  <a:lnTo>
                    <a:pt x="5337" y="5604"/>
                  </a:lnTo>
                  <a:cubicBezTo>
                    <a:pt x="5424" y="5639"/>
                    <a:pt x="5514" y="5655"/>
                    <a:pt x="5604" y="5655"/>
                  </a:cubicBezTo>
                  <a:cubicBezTo>
                    <a:pt x="5862" y="5655"/>
                    <a:pt x="6114" y="5518"/>
                    <a:pt x="6238" y="5271"/>
                  </a:cubicBezTo>
                  <a:lnTo>
                    <a:pt x="7406" y="2735"/>
                  </a:lnTo>
                  <a:lnTo>
                    <a:pt x="130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 name="Google Shape;37;p2"/>
            <p:cNvSpPr/>
            <p:nvPr/>
          </p:nvSpPr>
          <p:spPr>
            <a:xfrm>
              <a:off x="1316657" y="1677412"/>
              <a:ext cx="2797843" cy="2606161"/>
            </a:xfrm>
            <a:custGeom>
              <a:rect b="b" l="l" r="r" t="t"/>
              <a:pathLst>
                <a:path extrusionOk="0" h="16873" w="18114">
                  <a:moveTo>
                    <a:pt x="10679" y="1"/>
                  </a:moveTo>
                  <a:cubicBezTo>
                    <a:pt x="10460" y="1"/>
                    <a:pt x="10308" y="183"/>
                    <a:pt x="10308" y="461"/>
                  </a:cubicBezTo>
                  <a:lnTo>
                    <a:pt x="10308" y="1862"/>
                  </a:lnTo>
                  <a:cubicBezTo>
                    <a:pt x="10308" y="2228"/>
                    <a:pt x="10574" y="2662"/>
                    <a:pt x="10908" y="2796"/>
                  </a:cubicBezTo>
                  <a:cubicBezTo>
                    <a:pt x="10908" y="2796"/>
                    <a:pt x="15378" y="4063"/>
                    <a:pt x="15378" y="7599"/>
                  </a:cubicBezTo>
                  <a:cubicBezTo>
                    <a:pt x="15378" y="11101"/>
                    <a:pt x="12042" y="14004"/>
                    <a:pt x="9707" y="14004"/>
                  </a:cubicBezTo>
                  <a:lnTo>
                    <a:pt x="767" y="14004"/>
                  </a:lnTo>
                  <a:cubicBezTo>
                    <a:pt x="334" y="14004"/>
                    <a:pt x="0" y="14337"/>
                    <a:pt x="0" y="14771"/>
                  </a:cubicBezTo>
                  <a:lnTo>
                    <a:pt x="0" y="16105"/>
                  </a:lnTo>
                  <a:cubicBezTo>
                    <a:pt x="0" y="16505"/>
                    <a:pt x="334" y="16872"/>
                    <a:pt x="767" y="16872"/>
                  </a:cubicBezTo>
                  <a:lnTo>
                    <a:pt x="9707" y="16872"/>
                  </a:lnTo>
                  <a:cubicBezTo>
                    <a:pt x="13643" y="16872"/>
                    <a:pt x="18113" y="13370"/>
                    <a:pt x="18113" y="7566"/>
                  </a:cubicBezTo>
                  <a:cubicBezTo>
                    <a:pt x="18113" y="1761"/>
                    <a:pt x="10908" y="60"/>
                    <a:pt x="10908" y="60"/>
                  </a:cubicBezTo>
                  <a:cubicBezTo>
                    <a:pt x="10827" y="20"/>
                    <a:pt x="10749" y="1"/>
                    <a:pt x="1067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 name="Google Shape;38;p2"/>
            <p:cNvSpPr/>
            <p:nvPr/>
          </p:nvSpPr>
          <p:spPr>
            <a:xfrm>
              <a:off x="533400" y="4566711"/>
              <a:ext cx="3529508" cy="329921"/>
            </a:xfrm>
            <a:custGeom>
              <a:rect b="b" l="l" r="r" t="t"/>
              <a:pathLst>
                <a:path extrusionOk="0" h="2136" w="22851">
                  <a:moveTo>
                    <a:pt x="1068" y="1"/>
                  </a:moveTo>
                  <a:cubicBezTo>
                    <a:pt x="468" y="1"/>
                    <a:pt x="1" y="501"/>
                    <a:pt x="1" y="1068"/>
                  </a:cubicBezTo>
                  <a:cubicBezTo>
                    <a:pt x="1" y="1669"/>
                    <a:pt x="468" y="2136"/>
                    <a:pt x="1068" y="2136"/>
                  </a:cubicBezTo>
                  <a:lnTo>
                    <a:pt x="21917" y="2136"/>
                  </a:lnTo>
                  <a:cubicBezTo>
                    <a:pt x="22417" y="2136"/>
                    <a:pt x="22851" y="1736"/>
                    <a:pt x="22851" y="1235"/>
                  </a:cubicBezTo>
                  <a:lnTo>
                    <a:pt x="22851" y="935"/>
                  </a:lnTo>
                  <a:cubicBezTo>
                    <a:pt x="22851" y="435"/>
                    <a:pt x="22417" y="1"/>
                    <a:pt x="2191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 name="Google Shape;39;p2"/>
            <p:cNvSpPr/>
            <p:nvPr/>
          </p:nvSpPr>
          <p:spPr>
            <a:xfrm>
              <a:off x="2589236" y="1356910"/>
              <a:ext cx="937866" cy="932769"/>
            </a:xfrm>
            <a:custGeom>
              <a:rect b="b" l="l" r="r" t="t"/>
              <a:pathLst>
                <a:path extrusionOk="0" h="6039" w="6072">
                  <a:moveTo>
                    <a:pt x="3036" y="0"/>
                  </a:moveTo>
                  <a:cubicBezTo>
                    <a:pt x="1368" y="0"/>
                    <a:pt x="0" y="1335"/>
                    <a:pt x="0" y="3003"/>
                  </a:cubicBezTo>
                  <a:cubicBezTo>
                    <a:pt x="0" y="4704"/>
                    <a:pt x="1368" y="6038"/>
                    <a:pt x="3036" y="6038"/>
                  </a:cubicBezTo>
                  <a:cubicBezTo>
                    <a:pt x="4704" y="6038"/>
                    <a:pt x="6071" y="4704"/>
                    <a:pt x="6071" y="3003"/>
                  </a:cubicBezTo>
                  <a:cubicBezTo>
                    <a:pt x="6071" y="1335"/>
                    <a:pt x="4704" y="0"/>
                    <a:pt x="3036"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0" name="Google Shape;40;p2"/>
            <p:cNvSpPr/>
            <p:nvPr/>
          </p:nvSpPr>
          <p:spPr>
            <a:xfrm>
              <a:off x="2733500" y="1496077"/>
              <a:ext cx="649339" cy="654436"/>
            </a:xfrm>
            <a:custGeom>
              <a:rect b="b" l="l" r="r" t="t"/>
              <a:pathLst>
                <a:path extrusionOk="0" h="4237" w="4204">
                  <a:moveTo>
                    <a:pt x="2102" y="0"/>
                  </a:moveTo>
                  <a:cubicBezTo>
                    <a:pt x="934" y="0"/>
                    <a:pt x="0" y="934"/>
                    <a:pt x="0" y="2102"/>
                  </a:cubicBezTo>
                  <a:cubicBezTo>
                    <a:pt x="0" y="3269"/>
                    <a:pt x="934" y="4236"/>
                    <a:pt x="2102" y="4236"/>
                  </a:cubicBezTo>
                  <a:cubicBezTo>
                    <a:pt x="3269" y="4236"/>
                    <a:pt x="4203" y="3269"/>
                    <a:pt x="4203" y="2102"/>
                  </a:cubicBezTo>
                  <a:cubicBezTo>
                    <a:pt x="4203" y="934"/>
                    <a:pt x="3269" y="0"/>
                    <a:pt x="210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1" name="Google Shape;41;p2"/>
            <p:cNvSpPr/>
            <p:nvPr/>
          </p:nvSpPr>
          <p:spPr>
            <a:xfrm>
              <a:off x="2089410" y="3840293"/>
              <a:ext cx="1638640" cy="1056335"/>
            </a:xfrm>
            <a:custGeom>
              <a:rect b="b" l="l" r="r" t="t"/>
              <a:pathLst>
                <a:path extrusionOk="0" h="6839" w="10609">
                  <a:moveTo>
                    <a:pt x="1" y="1"/>
                  </a:moveTo>
                  <a:lnTo>
                    <a:pt x="1" y="6839"/>
                  </a:lnTo>
                  <a:lnTo>
                    <a:pt x="10175" y="6839"/>
                  </a:lnTo>
                  <a:cubicBezTo>
                    <a:pt x="10608" y="6839"/>
                    <a:pt x="10275" y="6472"/>
                    <a:pt x="10308" y="6472"/>
                  </a:cubicBezTo>
                  <a:lnTo>
                    <a:pt x="507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 name="Google Shape;42;p2"/>
            <p:cNvSpPr/>
            <p:nvPr/>
          </p:nvSpPr>
          <p:spPr>
            <a:xfrm>
              <a:off x="2888113" y="1650536"/>
              <a:ext cx="340115" cy="345367"/>
            </a:xfrm>
            <a:custGeom>
              <a:rect b="b" l="l" r="r" t="t"/>
              <a:pathLst>
                <a:path extrusionOk="0" h="2236" w="2202">
                  <a:moveTo>
                    <a:pt x="1101" y="1"/>
                  </a:moveTo>
                  <a:cubicBezTo>
                    <a:pt x="500" y="1"/>
                    <a:pt x="0" y="501"/>
                    <a:pt x="0" y="1102"/>
                  </a:cubicBezTo>
                  <a:cubicBezTo>
                    <a:pt x="0" y="1735"/>
                    <a:pt x="500" y="2236"/>
                    <a:pt x="1101" y="2236"/>
                  </a:cubicBezTo>
                  <a:cubicBezTo>
                    <a:pt x="1701" y="2236"/>
                    <a:pt x="2202" y="1735"/>
                    <a:pt x="2202" y="1102"/>
                  </a:cubicBezTo>
                  <a:cubicBezTo>
                    <a:pt x="2202" y="501"/>
                    <a:pt x="1701" y="1"/>
                    <a:pt x="110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 name="Google Shape;43;p2"/>
            <p:cNvSpPr/>
            <p:nvPr/>
          </p:nvSpPr>
          <p:spPr>
            <a:xfrm>
              <a:off x="2274914" y="3989654"/>
              <a:ext cx="201104" cy="206355"/>
            </a:xfrm>
            <a:custGeom>
              <a:rect b="b" l="l" r="r" t="t"/>
              <a:pathLst>
                <a:path extrusionOk="0" h="1336" w="1302">
                  <a:moveTo>
                    <a:pt x="634" y="1"/>
                  </a:moveTo>
                  <a:cubicBezTo>
                    <a:pt x="301" y="1"/>
                    <a:pt x="1" y="301"/>
                    <a:pt x="1" y="668"/>
                  </a:cubicBezTo>
                  <a:cubicBezTo>
                    <a:pt x="1" y="1035"/>
                    <a:pt x="301" y="1335"/>
                    <a:pt x="634" y="1335"/>
                  </a:cubicBezTo>
                  <a:cubicBezTo>
                    <a:pt x="1001" y="1335"/>
                    <a:pt x="1302" y="1035"/>
                    <a:pt x="1302" y="668"/>
                  </a:cubicBezTo>
                  <a:cubicBezTo>
                    <a:pt x="1302" y="301"/>
                    <a:pt x="1001" y="1"/>
                    <a:pt x="634"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 name="Google Shape;44;p2"/>
            <p:cNvSpPr/>
            <p:nvPr/>
          </p:nvSpPr>
          <p:spPr>
            <a:xfrm>
              <a:off x="2228577" y="4571962"/>
              <a:ext cx="206201" cy="206201"/>
            </a:xfrm>
            <a:custGeom>
              <a:rect b="b" l="l" r="r" t="t"/>
              <a:pathLst>
                <a:path extrusionOk="0" h="1335" w="1335">
                  <a:moveTo>
                    <a:pt x="668" y="0"/>
                  </a:moveTo>
                  <a:cubicBezTo>
                    <a:pt x="301" y="0"/>
                    <a:pt x="0" y="300"/>
                    <a:pt x="0" y="667"/>
                  </a:cubicBezTo>
                  <a:cubicBezTo>
                    <a:pt x="0" y="1034"/>
                    <a:pt x="301" y="1335"/>
                    <a:pt x="668" y="1335"/>
                  </a:cubicBezTo>
                  <a:cubicBezTo>
                    <a:pt x="1034" y="1335"/>
                    <a:pt x="1335" y="1034"/>
                    <a:pt x="1335" y="667"/>
                  </a:cubicBezTo>
                  <a:cubicBezTo>
                    <a:pt x="1335" y="300"/>
                    <a:pt x="1034" y="0"/>
                    <a:pt x="66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 name="Google Shape;45;p2"/>
          <p:cNvGrpSpPr/>
          <p:nvPr/>
        </p:nvGrpSpPr>
        <p:grpSpPr>
          <a:xfrm>
            <a:off x="6724582" y="6090028"/>
            <a:ext cx="4006271" cy="4197476"/>
            <a:chOff x="3362597" y="3213574"/>
            <a:chExt cx="1842303" cy="1930052"/>
          </a:xfrm>
        </p:grpSpPr>
        <p:sp>
          <p:nvSpPr>
            <p:cNvPr id="46" name="Google Shape;46;p2"/>
            <p:cNvSpPr/>
            <p:nvPr/>
          </p:nvSpPr>
          <p:spPr>
            <a:xfrm>
              <a:off x="4157035" y="3466994"/>
              <a:ext cx="1047865" cy="1674217"/>
            </a:xfrm>
            <a:custGeom>
              <a:rect b="b" l="l" r="r" t="t"/>
              <a:pathLst>
                <a:path extrusionOk="0" h="22918" w="14344">
                  <a:moveTo>
                    <a:pt x="4237" y="1"/>
                  </a:moveTo>
                  <a:lnTo>
                    <a:pt x="4237" y="5939"/>
                  </a:lnTo>
                  <a:cubicBezTo>
                    <a:pt x="4237" y="5972"/>
                    <a:pt x="4203" y="5972"/>
                    <a:pt x="4203" y="6005"/>
                  </a:cubicBezTo>
                  <a:lnTo>
                    <a:pt x="2569" y="11676"/>
                  </a:lnTo>
                  <a:lnTo>
                    <a:pt x="200" y="19915"/>
                  </a:lnTo>
                  <a:cubicBezTo>
                    <a:pt x="0" y="20649"/>
                    <a:pt x="134" y="21383"/>
                    <a:pt x="601" y="21983"/>
                  </a:cubicBezTo>
                  <a:cubicBezTo>
                    <a:pt x="1034" y="22584"/>
                    <a:pt x="1735" y="22917"/>
                    <a:pt x="2469" y="22917"/>
                  </a:cubicBezTo>
                  <a:lnTo>
                    <a:pt x="11875" y="22917"/>
                  </a:lnTo>
                  <a:cubicBezTo>
                    <a:pt x="12609" y="22917"/>
                    <a:pt x="13310" y="22584"/>
                    <a:pt x="13743" y="21983"/>
                  </a:cubicBezTo>
                  <a:cubicBezTo>
                    <a:pt x="14211" y="21416"/>
                    <a:pt x="14344" y="20649"/>
                    <a:pt x="14144" y="19949"/>
                  </a:cubicBezTo>
                  <a:lnTo>
                    <a:pt x="11809" y="11576"/>
                  </a:lnTo>
                  <a:lnTo>
                    <a:pt x="10241" y="6039"/>
                  </a:lnTo>
                  <a:cubicBezTo>
                    <a:pt x="10241" y="6039"/>
                    <a:pt x="10241" y="6005"/>
                    <a:pt x="10241" y="6005"/>
                  </a:cubicBezTo>
                  <a:lnTo>
                    <a:pt x="1024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 name="Google Shape;47;p2"/>
            <p:cNvSpPr/>
            <p:nvPr/>
          </p:nvSpPr>
          <p:spPr>
            <a:xfrm>
              <a:off x="4359242" y="3274500"/>
              <a:ext cx="655646" cy="248671"/>
            </a:xfrm>
            <a:custGeom>
              <a:rect b="b" l="l" r="r" t="t"/>
              <a:pathLst>
                <a:path extrusionOk="0" h="3404" w="8975">
                  <a:moveTo>
                    <a:pt x="1702" y="1"/>
                  </a:moveTo>
                  <a:cubicBezTo>
                    <a:pt x="768" y="1"/>
                    <a:pt x="1" y="768"/>
                    <a:pt x="1" y="1702"/>
                  </a:cubicBezTo>
                  <a:cubicBezTo>
                    <a:pt x="1" y="2636"/>
                    <a:pt x="768" y="3403"/>
                    <a:pt x="1702" y="3403"/>
                  </a:cubicBezTo>
                  <a:lnTo>
                    <a:pt x="7273" y="3403"/>
                  </a:lnTo>
                  <a:cubicBezTo>
                    <a:pt x="8207" y="3403"/>
                    <a:pt x="8974" y="2636"/>
                    <a:pt x="8974" y="1702"/>
                  </a:cubicBezTo>
                  <a:cubicBezTo>
                    <a:pt x="8974" y="768"/>
                    <a:pt x="8207" y="1"/>
                    <a:pt x="72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 name="Google Shape;48;p2"/>
            <p:cNvSpPr/>
            <p:nvPr/>
          </p:nvSpPr>
          <p:spPr>
            <a:xfrm>
              <a:off x="4157035" y="4312579"/>
              <a:ext cx="1047865" cy="831045"/>
            </a:xfrm>
            <a:custGeom>
              <a:rect b="b" l="l" r="r" t="t"/>
              <a:pathLst>
                <a:path extrusionOk="0" h="11376" w="14344">
                  <a:moveTo>
                    <a:pt x="11809" y="1"/>
                  </a:moveTo>
                  <a:lnTo>
                    <a:pt x="9841" y="1102"/>
                  </a:lnTo>
                  <a:cubicBezTo>
                    <a:pt x="9657" y="1193"/>
                    <a:pt x="9460" y="1236"/>
                    <a:pt x="9264" y="1236"/>
                  </a:cubicBezTo>
                  <a:cubicBezTo>
                    <a:pt x="9033" y="1236"/>
                    <a:pt x="8805" y="1177"/>
                    <a:pt x="8606" y="1068"/>
                  </a:cubicBezTo>
                  <a:cubicBezTo>
                    <a:pt x="8173" y="801"/>
                    <a:pt x="7706" y="668"/>
                    <a:pt x="7239" y="668"/>
                  </a:cubicBezTo>
                  <a:cubicBezTo>
                    <a:pt x="6805" y="668"/>
                    <a:pt x="6338" y="768"/>
                    <a:pt x="5938" y="968"/>
                  </a:cubicBezTo>
                  <a:lnTo>
                    <a:pt x="5804" y="1035"/>
                  </a:lnTo>
                  <a:cubicBezTo>
                    <a:pt x="5621" y="1127"/>
                    <a:pt x="5418" y="1178"/>
                    <a:pt x="5211" y="1178"/>
                  </a:cubicBezTo>
                  <a:cubicBezTo>
                    <a:pt x="5041" y="1178"/>
                    <a:pt x="4869" y="1143"/>
                    <a:pt x="4704" y="1068"/>
                  </a:cubicBezTo>
                  <a:lnTo>
                    <a:pt x="2569" y="101"/>
                  </a:lnTo>
                  <a:lnTo>
                    <a:pt x="200" y="8340"/>
                  </a:lnTo>
                  <a:cubicBezTo>
                    <a:pt x="0" y="9074"/>
                    <a:pt x="134" y="9808"/>
                    <a:pt x="601" y="10408"/>
                  </a:cubicBezTo>
                  <a:cubicBezTo>
                    <a:pt x="1034" y="11009"/>
                    <a:pt x="1735" y="11376"/>
                    <a:pt x="2469" y="11376"/>
                  </a:cubicBezTo>
                  <a:lnTo>
                    <a:pt x="11875" y="11376"/>
                  </a:lnTo>
                  <a:cubicBezTo>
                    <a:pt x="12609" y="11376"/>
                    <a:pt x="13310" y="11009"/>
                    <a:pt x="13743" y="10408"/>
                  </a:cubicBezTo>
                  <a:cubicBezTo>
                    <a:pt x="14211" y="9841"/>
                    <a:pt x="14344" y="9074"/>
                    <a:pt x="14144" y="8374"/>
                  </a:cubicBezTo>
                  <a:lnTo>
                    <a:pt x="1180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 name="Google Shape;49;p2"/>
            <p:cNvSpPr/>
            <p:nvPr/>
          </p:nvSpPr>
          <p:spPr>
            <a:xfrm>
              <a:off x="3484447" y="3630267"/>
              <a:ext cx="1060138" cy="1513356"/>
            </a:xfrm>
            <a:custGeom>
              <a:rect b="b" l="l" r="r" t="t"/>
              <a:pathLst>
                <a:path extrusionOk="0" h="20716" w="14512">
                  <a:moveTo>
                    <a:pt x="5038" y="1"/>
                  </a:moveTo>
                  <a:cubicBezTo>
                    <a:pt x="4604" y="1"/>
                    <a:pt x="4504" y="535"/>
                    <a:pt x="4504" y="968"/>
                  </a:cubicBezTo>
                  <a:lnTo>
                    <a:pt x="4504" y="6606"/>
                  </a:lnTo>
                  <a:cubicBezTo>
                    <a:pt x="1602" y="7740"/>
                    <a:pt x="1" y="10408"/>
                    <a:pt x="1" y="13344"/>
                  </a:cubicBezTo>
                  <a:cubicBezTo>
                    <a:pt x="1" y="14211"/>
                    <a:pt x="101" y="15045"/>
                    <a:pt x="368" y="15812"/>
                  </a:cubicBezTo>
                  <a:cubicBezTo>
                    <a:pt x="1368" y="18614"/>
                    <a:pt x="4004" y="20649"/>
                    <a:pt x="7139" y="20716"/>
                  </a:cubicBezTo>
                  <a:lnTo>
                    <a:pt x="7239" y="20716"/>
                  </a:lnTo>
                  <a:cubicBezTo>
                    <a:pt x="8440" y="20716"/>
                    <a:pt x="9574" y="20415"/>
                    <a:pt x="10608" y="19882"/>
                  </a:cubicBezTo>
                  <a:cubicBezTo>
                    <a:pt x="10675" y="19848"/>
                    <a:pt x="10742" y="19815"/>
                    <a:pt x="10775" y="19748"/>
                  </a:cubicBezTo>
                  <a:cubicBezTo>
                    <a:pt x="12310" y="18881"/>
                    <a:pt x="13510" y="17480"/>
                    <a:pt x="14111" y="15812"/>
                  </a:cubicBezTo>
                  <a:cubicBezTo>
                    <a:pt x="14378" y="15045"/>
                    <a:pt x="14511" y="14211"/>
                    <a:pt x="14511" y="13344"/>
                  </a:cubicBezTo>
                  <a:cubicBezTo>
                    <a:pt x="14511" y="11843"/>
                    <a:pt x="14077" y="10408"/>
                    <a:pt x="13277" y="9241"/>
                  </a:cubicBezTo>
                  <a:cubicBezTo>
                    <a:pt x="13244" y="9141"/>
                    <a:pt x="13344" y="9041"/>
                    <a:pt x="13277" y="8941"/>
                  </a:cubicBezTo>
                  <a:cubicBezTo>
                    <a:pt x="12476" y="7907"/>
                    <a:pt x="11209" y="7073"/>
                    <a:pt x="10375" y="6572"/>
                  </a:cubicBezTo>
                  <a:lnTo>
                    <a:pt x="10375" y="968"/>
                  </a:lnTo>
                  <a:cubicBezTo>
                    <a:pt x="10375" y="535"/>
                    <a:pt x="9774" y="1"/>
                    <a:pt x="93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 name="Google Shape;50;p2"/>
            <p:cNvSpPr/>
            <p:nvPr/>
          </p:nvSpPr>
          <p:spPr>
            <a:xfrm>
              <a:off x="3684317" y="3576719"/>
              <a:ext cx="655573" cy="248598"/>
            </a:xfrm>
            <a:custGeom>
              <a:rect b="b" l="l" r="r" t="t"/>
              <a:pathLst>
                <a:path extrusionOk="0" h="3403" w="8974">
                  <a:moveTo>
                    <a:pt x="1701" y="0"/>
                  </a:moveTo>
                  <a:cubicBezTo>
                    <a:pt x="767" y="0"/>
                    <a:pt x="0" y="767"/>
                    <a:pt x="0" y="1701"/>
                  </a:cubicBezTo>
                  <a:cubicBezTo>
                    <a:pt x="0" y="2635"/>
                    <a:pt x="767" y="3402"/>
                    <a:pt x="1701" y="3402"/>
                  </a:cubicBezTo>
                  <a:lnTo>
                    <a:pt x="7272" y="3402"/>
                  </a:lnTo>
                  <a:cubicBezTo>
                    <a:pt x="8206" y="3402"/>
                    <a:pt x="8973" y="2635"/>
                    <a:pt x="8973" y="1701"/>
                  </a:cubicBezTo>
                  <a:cubicBezTo>
                    <a:pt x="8973" y="767"/>
                    <a:pt x="8206" y="0"/>
                    <a:pt x="72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 name="Google Shape;51;p2"/>
            <p:cNvSpPr/>
            <p:nvPr/>
          </p:nvSpPr>
          <p:spPr>
            <a:xfrm>
              <a:off x="3508847" y="4644969"/>
              <a:ext cx="1008928" cy="498656"/>
            </a:xfrm>
            <a:custGeom>
              <a:rect b="b" l="l" r="r" t="t"/>
              <a:pathLst>
                <a:path extrusionOk="0" h="6826" w="13811">
                  <a:moveTo>
                    <a:pt x="4314" y="1"/>
                  </a:moveTo>
                  <a:cubicBezTo>
                    <a:pt x="3880" y="1"/>
                    <a:pt x="3443" y="108"/>
                    <a:pt x="3069" y="321"/>
                  </a:cubicBezTo>
                  <a:lnTo>
                    <a:pt x="0" y="1889"/>
                  </a:lnTo>
                  <a:cubicBezTo>
                    <a:pt x="1001" y="4724"/>
                    <a:pt x="3670" y="6759"/>
                    <a:pt x="6805" y="6826"/>
                  </a:cubicBezTo>
                  <a:lnTo>
                    <a:pt x="6905" y="6826"/>
                  </a:lnTo>
                  <a:cubicBezTo>
                    <a:pt x="8106" y="6826"/>
                    <a:pt x="9240" y="6525"/>
                    <a:pt x="10308" y="5992"/>
                  </a:cubicBezTo>
                  <a:cubicBezTo>
                    <a:pt x="10341" y="5958"/>
                    <a:pt x="10408" y="5925"/>
                    <a:pt x="10441" y="5858"/>
                  </a:cubicBezTo>
                  <a:cubicBezTo>
                    <a:pt x="11976" y="4991"/>
                    <a:pt x="13176" y="3590"/>
                    <a:pt x="13777" y="1922"/>
                  </a:cubicBezTo>
                  <a:cubicBezTo>
                    <a:pt x="13777" y="1855"/>
                    <a:pt x="13810" y="1822"/>
                    <a:pt x="13810" y="1789"/>
                  </a:cubicBezTo>
                  <a:cubicBezTo>
                    <a:pt x="13810" y="1789"/>
                    <a:pt x="12943" y="1322"/>
                    <a:pt x="12076" y="888"/>
                  </a:cubicBezTo>
                  <a:cubicBezTo>
                    <a:pt x="11557" y="618"/>
                    <a:pt x="10986" y="503"/>
                    <a:pt x="10412" y="503"/>
                  </a:cubicBezTo>
                  <a:cubicBezTo>
                    <a:pt x="10063" y="503"/>
                    <a:pt x="9714" y="546"/>
                    <a:pt x="9374" y="621"/>
                  </a:cubicBezTo>
                  <a:cubicBezTo>
                    <a:pt x="9107" y="688"/>
                    <a:pt x="8840" y="721"/>
                    <a:pt x="8540" y="721"/>
                  </a:cubicBezTo>
                  <a:cubicBezTo>
                    <a:pt x="7939" y="721"/>
                    <a:pt x="7472" y="588"/>
                    <a:pt x="7039" y="388"/>
                  </a:cubicBezTo>
                  <a:lnTo>
                    <a:pt x="7005" y="421"/>
                  </a:lnTo>
                  <a:lnTo>
                    <a:pt x="6905" y="354"/>
                  </a:lnTo>
                  <a:cubicBezTo>
                    <a:pt x="6505" y="154"/>
                    <a:pt x="6071" y="54"/>
                    <a:pt x="5638" y="54"/>
                  </a:cubicBezTo>
                  <a:cubicBezTo>
                    <a:pt x="5304" y="54"/>
                    <a:pt x="4971" y="54"/>
                    <a:pt x="4637" y="21"/>
                  </a:cubicBezTo>
                  <a:cubicBezTo>
                    <a:pt x="4530" y="7"/>
                    <a:pt x="4422" y="1"/>
                    <a:pt x="43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 name="Google Shape;52;p2"/>
            <p:cNvSpPr/>
            <p:nvPr/>
          </p:nvSpPr>
          <p:spPr>
            <a:xfrm>
              <a:off x="4783307" y="4622104"/>
              <a:ext cx="109725" cy="109725"/>
            </a:xfrm>
            <a:custGeom>
              <a:rect b="b" l="l" r="r" t="t"/>
              <a:pathLst>
                <a:path extrusionOk="0" h="1502" w="1502">
                  <a:moveTo>
                    <a:pt x="601" y="0"/>
                  </a:moveTo>
                  <a:cubicBezTo>
                    <a:pt x="601" y="0"/>
                    <a:pt x="567" y="0"/>
                    <a:pt x="534" y="34"/>
                  </a:cubicBezTo>
                  <a:lnTo>
                    <a:pt x="467" y="34"/>
                  </a:lnTo>
                  <a:cubicBezTo>
                    <a:pt x="434" y="67"/>
                    <a:pt x="434" y="67"/>
                    <a:pt x="400" y="67"/>
                  </a:cubicBezTo>
                  <a:lnTo>
                    <a:pt x="334" y="100"/>
                  </a:lnTo>
                  <a:cubicBezTo>
                    <a:pt x="334" y="134"/>
                    <a:pt x="300" y="134"/>
                    <a:pt x="267" y="167"/>
                  </a:cubicBezTo>
                  <a:cubicBezTo>
                    <a:pt x="267" y="167"/>
                    <a:pt x="234" y="200"/>
                    <a:pt x="234" y="200"/>
                  </a:cubicBezTo>
                  <a:cubicBezTo>
                    <a:pt x="200" y="234"/>
                    <a:pt x="200" y="234"/>
                    <a:pt x="167" y="267"/>
                  </a:cubicBezTo>
                  <a:cubicBezTo>
                    <a:pt x="167" y="267"/>
                    <a:pt x="134" y="300"/>
                    <a:pt x="134" y="334"/>
                  </a:cubicBezTo>
                  <a:lnTo>
                    <a:pt x="100" y="367"/>
                  </a:lnTo>
                  <a:cubicBezTo>
                    <a:pt x="100" y="401"/>
                    <a:pt x="67" y="434"/>
                    <a:pt x="67" y="434"/>
                  </a:cubicBezTo>
                  <a:cubicBezTo>
                    <a:pt x="67" y="467"/>
                    <a:pt x="67" y="501"/>
                    <a:pt x="33" y="534"/>
                  </a:cubicBezTo>
                  <a:cubicBezTo>
                    <a:pt x="33" y="534"/>
                    <a:pt x="33" y="567"/>
                    <a:pt x="33" y="601"/>
                  </a:cubicBezTo>
                  <a:cubicBezTo>
                    <a:pt x="33" y="601"/>
                    <a:pt x="33" y="634"/>
                    <a:pt x="33" y="667"/>
                  </a:cubicBezTo>
                  <a:cubicBezTo>
                    <a:pt x="0" y="701"/>
                    <a:pt x="0" y="701"/>
                    <a:pt x="0" y="734"/>
                  </a:cubicBezTo>
                  <a:cubicBezTo>
                    <a:pt x="0" y="767"/>
                    <a:pt x="0" y="801"/>
                    <a:pt x="33" y="801"/>
                  </a:cubicBezTo>
                  <a:cubicBezTo>
                    <a:pt x="33" y="834"/>
                    <a:pt x="33" y="868"/>
                    <a:pt x="33" y="868"/>
                  </a:cubicBezTo>
                  <a:cubicBezTo>
                    <a:pt x="33" y="901"/>
                    <a:pt x="33" y="934"/>
                    <a:pt x="33" y="968"/>
                  </a:cubicBezTo>
                  <a:cubicBezTo>
                    <a:pt x="67" y="968"/>
                    <a:pt x="67" y="1001"/>
                    <a:pt x="67" y="1034"/>
                  </a:cubicBezTo>
                  <a:cubicBezTo>
                    <a:pt x="67" y="1034"/>
                    <a:pt x="100" y="1068"/>
                    <a:pt x="100" y="1101"/>
                  </a:cubicBezTo>
                  <a:lnTo>
                    <a:pt x="134" y="1168"/>
                  </a:lnTo>
                  <a:cubicBezTo>
                    <a:pt x="167" y="1168"/>
                    <a:pt x="167" y="1201"/>
                    <a:pt x="167" y="1201"/>
                  </a:cubicBezTo>
                  <a:cubicBezTo>
                    <a:pt x="200" y="1234"/>
                    <a:pt x="200" y="1234"/>
                    <a:pt x="234" y="1268"/>
                  </a:cubicBezTo>
                  <a:cubicBezTo>
                    <a:pt x="234" y="1268"/>
                    <a:pt x="267" y="1301"/>
                    <a:pt x="267" y="1301"/>
                  </a:cubicBezTo>
                  <a:cubicBezTo>
                    <a:pt x="300" y="1335"/>
                    <a:pt x="334" y="1335"/>
                    <a:pt x="334" y="1368"/>
                  </a:cubicBezTo>
                  <a:lnTo>
                    <a:pt x="400" y="1401"/>
                  </a:lnTo>
                  <a:cubicBezTo>
                    <a:pt x="434" y="1401"/>
                    <a:pt x="434" y="1435"/>
                    <a:pt x="467" y="1435"/>
                  </a:cubicBezTo>
                  <a:cubicBezTo>
                    <a:pt x="500" y="1435"/>
                    <a:pt x="534" y="1435"/>
                    <a:pt x="534" y="1468"/>
                  </a:cubicBezTo>
                  <a:lnTo>
                    <a:pt x="601" y="1468"/>
                  </a:lnTo>
                  <a:cubicBezTo>
                    <a:pt x="634" y="1468"/>
                    <a:pt x="667" y="1468"/>
                    <a:pt x="701" y="1501"/>
                  </a:cubicBezTo>
                  <a:lnTo>
                    <a:pt x="834" y="1501"/>
                  </a:lnTo>
                  <a:cubicBezTo>
                    <a:pt x="867" y="1468"/>
                    <a:pt x="867" y="1468"/>
                    <a:pt x="901" y="1468"/>
                  </a:cubicBezTo>
                  <a:lnTo>
                    <a:pt x="967" y="1468"/>
                  </a:lnTo>
                  <a:cubicBezTo>
                    <a:pt x="1001" y="1435"/>
                    <a:pt x="1034" y="1435"/>
                    <a:pt x="1034" y="1435"/>
                  </a:cubicBezTo>
                  <a:cubicBezTo>
                    <a:pt x="1068" y="1435"/>
                    <a:pt x="1101" y="1401"/>
                    <a:pt x="1101" y="1401"/>
                  </a:cubicBezTo>
                  <a:lnTo>
                    <a:pt x="1168" y="1368"/>
                  </a:lnTo>
                  <a:cubicBezTo>
                    <a:pt x="1201" y="1335"/>
                    <a:pt x="1201" y="1335"/>
                    <a:pt x="1234" y="1301"/>
                  </a:cubicBezTo>
                  <a:cubicBezTo>
                    <a:pt x="1234" y="1301"/>
                    <a:pt x="1268" y="1268"/>
                    <a:pt x="1301" y="1268"/>
                  </a:cubicBezTo>
                  <a:cubicBezTo>
                    <a:pt x="1301" y="1234"/>
                    <a:pt x="1334" y="1234"/>
                    <a:pt x="1334" y="1201"/>
                  </a:cubicBezTo>
                  <a:cubicBezTo>
                    <a:pt x="1334" y="1201"/>
                    <a:pt x="1368" y="1168"/>
                    <a:pt x="1368" y="1168"/>
                  </a:cubicBezTo>
                  <a:lnTo>
                    <a:pt x="1401" y="1101"/>
                  </a:lnTo>
                  <a:cubicBezTo>
                    <a:pt x="1434" y="1068"/>
                    <a:pt x="1434" y="1034"/>
                    <a:pt x="1434" y="1034"/>
                  </a:cubicBezTo>
                  <a:cubicBezTo>
                    <a:pt x="1468" y="1001"/>
                    <a:pt x="1468" y="968"/>
                    <a:pt x="1468" y="968"/>
                  </a:cubicBezTo>
                  <a:cubicBezTo>
                    <a:pt x="1468" y="934"/>
                    <a:pt x="1501" y="901"/>
                    <a:pt x="1501" y="868"/>
                  </a:cubicBezTo>
                  <a:cubicBezTo>
                    <a:pt x="1501" y="868"/>
                    <a:pt x="1501" y="834"/>
                    <a:pt x="1501" y="801"/>
                  </a:cubicBezTo>
                  <a:cubicBezTo>
                    <a:pt x="1501" y="801"/>
                    <a:pt x="1501" y="767"/>
                    <a:pt x="1501" y="734"/>
                  </a:cubicBezTo>
                  <a:cubicBezTo>
                    <a:pt x="1501" y="701"/>
                    <a:pt x="1501" y="701"/>
                    <a:pt x="1501" y="667"/>
                  </a:cubicBezTo>
                  <a:cubicBezTo>
                    <a:pt x="1501" y="634"/>
                    <a:pt x="1501" y="601"/>
                    <a:pt x="1501" y="601"/>
                  </a:cubicBezTo>
                  <a:cubicBezTo>
                    <a:pt x="1501" y="567"/>
                    <a:pt x="1468" y="534"/>
                    <a:pt x="1468" y="534"/>
                  </a:cubicBezTo>
                  <a:cubicBezTo>
                    <a:pt x="1468" y="501"/>
                    <a:pt x="1468" y="467"/>
                    <a:pt x="1434" y="434"/>
                  </a:cubicBezTo>
                  <a:cubicBezTo>
                    <a:pt x="1434" y="434"/>
                    <a:pt x="1434" y="401"/>
                    <a:pt x="1401" y="367"/>
                  </a:cubicBezTo>
                  <a:lnTo>
                    <a:pt x="1368" y="334"/>
                  </a:lnTo>
                  <a:cubicBezTo>
                    <a:pt x="1368" y="300"/>
                    <a:pt x="1368" y="267"/>
                    <a:pt x="1334" y="267"/>
                  </a:cubicBezTo>
                  <a:cubicBezTo>
                    <a:pt x="1334" y="234"/>
                    <a:pt x="1301" y="234"/>
                    <a:pt x="1301" y="200"/>
                  </a:cubicBezTo>
                  <a:cubicBezTo>
                    <a:pt x="1268" y="200"/>
                    <a:pt x="1268" y="167"/>
                    <a:pt x="1234" y="167"/>
                  </a:cubicBezTo>
                  <a:cubicBezTo>
                    <a:pt x="1201" y="134"/>
                    <a:pt x="1201" y="134"/>
                    <a:pt x="1168" y="100"/>
                  </a:cubicBezTo>
                  <a:lnTo>
                    <a:pt x="1101" y="67"/>
                  </a:lnTo>
                  <a:cubicBezTo>
                    <a:pt x="1101" y="67"/>
                    <a:pt x="1068" y="67"/>
                    <a:pt x="1034" y="34"/>
                  </a:cubicBezTo>
                  <a:lnTo>
                    <a:pt x="967" y="34"/>
                  </a:lnTo>
                  <a:cubicBezTo>
                    <a:pt x="967" y="0"/>
                    <a:pt x="934" y="0"/>
                    <a:pt x="901"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 name="Google Shape;53;p2"/>
            <p:cNvSpPr/>
            <p:nvPr/>
          </p:nvSpPr>
          <p:spPr>
            <a:xfrm>
              <a:off x="4532302" y="4707356"/>
              <a:ext cx="109725" cy="112209"/>
            </a:xfrm>
            <a:custGeom>
              <a:rect b="b" l="l" r="r" t="t"/>
              <a:pathLst>
                <a:path extrusionOk="0" h="1536" w="1502">
                  <a:moveTo>
                    <a:pt x="667" y="1"/>
                  </a:moveTo>
                  <a:cubicBezTo>
                    <a:pt x="667" y="34"/>
                    <a:pt x="634" y="34"/>
                    <a:pt x="601" y="34"/>
                  </a:cubicBezTo>
                  <a:lnTo>
                    <a:pt x="534" y="34"/>
                  </a:lnTo>
                  <a:cubicBezTo>
                    <a:pt x="501" y="67"/>
                    <a:pt x="501" y="67"/>
                    <a:pt x="467" y="67"/>
                  </a:cubicBezTo>
                  <a:cubicBezTo>
                    <a:pt x="434" y="67"/>
                    <a:pt x="401" y="101"/>
                    <a:pt x="401" y="101"/>
                  </a:cubicBezTo>
                  <a:lnTo>
                    <a:pt x="334" y="134"/>
                  </a:lnTo>
                  <a:cubicBezTo>
                    <a:pt x="301" y="168"/>
                    <a:pt x="301" y="168"/>
                    <a:pt x="267" y="201"/>
                  </a:cubicBezTo>
                  <a:cubicBezTo>
                    <a:pt x="267" y="201"/>
                    <a:pt x="234" y="234"/>
                    <a:pt x="234" y="234"/>
                  </a:cubicBezTo>
                  <a:cubicBezTo>
                    <a:pt x="200" y="268"/>
                    <a:pt x="200" y="268"/>
                    <a:pt x="167" y="301"/>
                  </a:cubicBezTo>
                  <a:cubicBezTo>
                    <a:pt x="167" y="301"/>
                    <a:pt x="134" y="334"/>
                    <a:pt x="134" y="334"/>
                  </a:cubicBezTo>
                  <a:lnTo>
                    <a:pt x="100" y="401"/>
                  </a:lnTo>
                  <a:cubicBezTo>
                    <a:pt x="67" y="434"/>
                    <a:pt x="67" y="468"/>
                    <a:pt x="67" y="468"/>
                  </a:cubicBezTo>
                  <a:cubicBezTo>
                    <a:pt x="67" y="501"/>
                    <a:pt x="34" y="534"/>
                    <a:pt x="34" y="534"/>
                  </a:cubicBezTo>
                  <a:cubicBezTo>
                    <a:pt x="34" y="568"/>
                    <a:pt x="34" y="601"/>
                    <a:pt x="34" y="635"/>
                  </a:cubicBezTo>
                  <a:cubicBezTo>
                    <a:pt x="0" y="635"/>
                    <a:pt x="0" y="668"/>
                    <a:pt x="0" y="701"/>
                  </a:cubicBezTo>
                  <a:cubicBezTo>
                    <a:pt x="0" y="701"/>
                    <a:pt x="0" y="735"/>
                    <a:pt x="0" y="768"/>
                  </a:cubicBezTo>
                  <a:cubicBezTo>
                    <a:pt x="0" y="801"/>
                    <a:pt x="0" y="835"/>
                    <a:pt x="0" y="835"/>
                  </a:cubicBezTo>
                  <a:cubicBezTo>
                    <a:pt x="0" y="868"/>
                    <a:pt x="0" y="901"/>
                    <a:pt x="34" y="901"/>
                  </a:cubicBezTo>
                  <a:cubicBezTo>
                    <a:pt x="34" y="935"/>
                    <a:pt x="34" y="968"/>
                    <a:pt x="34" y="968"/>
                  </a:cubicBezTo>
                  <a:cubicBezTo>
                    <a:pt x="34" y="1001"/>
                    <a:pt x="67" y="1035"/>
                    <a:pt x="67" y="1068"/>
                  </a:cubicBezTo>
                  <a:cubicBezTo>
                    <a:pt x="67" y="1068"/>
                    <a:pt x="67" y="1102"/>
                    <a:pt x="100" y="1135"/>
                  </a:cubicBezTo>
                  <a:lnTo>
                    <a:pt x="134" y="1168"/>
                  </a:lnTo>
                  <a:cubicBezTo>
                    <a:pt x="134" y="1202"/>
                    <a:pt x="167" y="1202"/>
                    <a:pt x="167" y="1235"/>
                  </a:cubicBezTo>
                  <a:cubicBezTo>
                    <a:pt x="200" y="1268"/>
                    <a:pt x="200" y="1268"/>
                    <a:pt x="234" y="1302"/>
                  </a:cubicBezTo>
                  <a:cubicBezTo>
                    <a:pt x="234" y="1302"/>
                    <a:pt x="267" y="1335"/>
                    <a:pt x="267" y="1335"/>
                  </a:cubicBezTo>
                  <a:cubicBezTo>
                    <a:pt x="301" y="1368"/>
                    <a:pt x="301" y="1368"/>
                    <a:pt x="334" y="1402"/>
                  </a:cubicBezTo>
                  <a:lnTo>
                    <a:pt x="401" y="1435"/>
                  </a:lnTo>
                  <a:cubicBezTo>
                    <a:pt x="401" y="1435"/>
                    <a:pt x="434" y="1468"/>
                    <a:pt x="467" y="1468"/>
                  </a:cubicBezTo>
                  <a:cubicBezTo>
                    <a:pt x="501" y="1468"/>
                    <a:pt x="501" y="1468"/>
                    <a:pt x="534" y="1502"/>
                  </a:cubicBezTo>
                  <a:lnTo>
                    <a:pt x="667" y="1502"/>
                  </a:lnTo>
                  <a:cubicBezTo>
                    <a:pt x="701" y="1535"/>
                    <a:pt x="734" y="1535"/>
                    <a:pt x="734" y="1535"/>
                  </a:cubicBezTo>
                  <a:cubicBezTo>
                    <a:pt x="768" y="1535"/>
                    <a:pt x="801" y="1535"/>
                    <a:pt x="834" y="1502"/>
                  </a:cubicBezTo>
                  <a:lnTo>
                    <a:pt x="968" y="1502"/>
                  </a:lnTo>
                  <a:cubicBezTo>
                    <a:pt x="1001" y="1468"/>
                    <a:pt x="1001" y="1468"/>
                    <a:pt x="1034" y="1468"/>
                  </a:cubicBezTo>
                  <a:cubicBezTo>
                    <a:pt x="1068" y="1435"/>
                    <a:pt x="1068" y="1435"/>
                    <a:pt x="1101" y="1435"/>
                  </a:cubicBezTo>
                  <a:lnTo>
                    <a:pt x="1168" y="1402"/>
                  </a:lnTo>
                  <a:cubicBezTo>
                    <a:pt x="1201" y="1368"/>
                    <a:pt x="1201" y="1368"/>
                    <a:pt x="1235" y="1335"/>
                  </a:cubicBezTo>
                  <a:cubicBezTo>
                    <a:pt x="1235" y="1335"/>
                    <a:pt x="1268" y="1302"/>
                    <a:pt x="1268" y="1302"/>
                  </a:cubicBezTo>
                  <a:cubicBezTo>
                    <a:pt x="1301" y="1268"/>
                    <a:pt x="1301" y="1268"/>
                    <a:pt x="1335" y="1235"/>
                  </a:cubicBezTo>
                  <a:cubicBezTo>
                    <a:pt x="1335" y="1235"/>
                    <a:pt x="1368" y="1202"/>
                    <a:pt x="1368" y="1168"/>
                  </a:cubicBezTo>
                  <a:lnTo>
                    <a:pt x="1401" y="1135"/>
                  </a:lnTo>
                  <a:cubicBezTo>
                    <a:pt x="1435" y="1102"/>
                    <a:pt x="1435" y="1068"/>
                    <a:pt x="1435" y="1068"/>
                  </a:cubicBezTo>
                  <a:cubicBezTo>
                    <a:pt x="1435" y="1035"/>
                    <a:pt x="1468" y="1001"/>
                    <a:pt x="1468" y="968"/>
                  </a:cubicBezTo>
                  <a:cubicBezTo>
                    <a:pt x="1468" y="968"/>
                    <a:pt x="1468" y="935"/>
                    <a:pt x="1468" y="901"/>
                  </a:cubicBezTo>
                  <a:cubicBezTo>
                    <a:pt x="1501" y="901"/>
                    <a:pt x="1501" y="868"/>
                    <a:pt x="1501" y="835"/>
                  </a:cubicBezTo>
                  <a:cubicBezTo>
                    <a:pt x="1501" y="801"/>
                    <a:pt x="1501" y="801"/>
                    <a:pt x="1501" y="768"/>
                  </a:cubicBezTo>
                  <a:cubicBezTo>
                    <a:pt x="1501" y="735"/>
                    <a:pt x="1501" y="701"/>
                    <a:pt x="1501" y="701"/>
                  </a:cubicBezTo>
                  <a:cubicBezTo>
                    <a:pt x="1501" y="668"/>
                    <a:pt x="1501" y="635"/>
                    <a:pt x="1468" y="635"/>
                  </a:cubicBezTo>
                  <a:cubicBezTo>
                    <a:pt x="1468" y="601"/>
                    <a:pt x="1468" y="568"/>
                    <a:pt x="1468" y="534"/>
                  </a:cubicBezTo>
                  <a:cubicBezTo>
                    <a:pt x="1468" y="534"/>
                    <a:pt x="1435" y="501"/>
                    <a:pt x="1435" y="468"/>
                  </a:cubicBezTo>
                  <a:cubicBezTo>
                    <a:pt x="1435" y="468"/>
                    <a:pt x="1435" y="434"/>
                    <a:pt x="1401" y="401"/>
                  </a:cubicBezTo>
                  <a:lnTo>
                    <a:pt x="1368" y="334"/>
                  </a:lnTo>
                  <a:cubicBezTo>
                    <a:pt x="1368" y="334"/>
                    <a:pt x="1335" y="301"/>
                    <a:pt x="1335" y="301"/>
                  </a:cubicBezTo>
                  <a:cubicBezTo>
                    <a:pt x="1301" y="268"/>
                    <a:pt x="1301" y="268"/>
                    <a:pt x="1268" y="234"/>
                  </a:cubicBezTo>
                  <a:cubicBezTo>
                    <a:pt x="1268" y="234"/>
                    <a:pt x="1235" y="201"/>
                    <a:pt x="1235" y="201"/>
                  </a:cubicBezTo>
                  <a:cubicBezTo>
                    <a:pt x="1201" y="168"/>
                    <a:pt x="1201" y="168"/>
                    <a:pt x="1168" y="134"/>
                  </a:cubicBezTo>
                  <a:lnTo>
                    <a:pt x="1101" y="101"/>
                  </a:lnTo>
                  <a:cubicBezTo>
                    <a:pt x="1068" y="101"/>
                    <a:pt x="1068" y="67"/>
                    <a:pt x="1034" y="67"/>
                  </a:cubicBezTo>
                  <a:cubicBezTo>
                    <a:pt x="1001" y="67"/>
                    <a:pt x="1001" y="67"/>
                    <a:pt x="968" y="34"/>
                  </a:cubicBezTo>
                  <a:lnTo>
                    <a:pt x="901" y="34"/>
                  </a:lnTo>
                  <a:cubicBezTo>
                    <a:pt x="868" y="34"/>
                    <a:pt x="834" y="34"/>
                    <a:pt x="834"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 name="Google Shape;54;p2"/>
            <p:cNvSpPr/>
            <p:nvPr/>
          </p:nvSpPr>
          <p:spPr>
            <a:xfrm>
              <a:off x="4736993" y="4868219"/>
              <a:ext cx="109725" cy="109725"/>
            </a:xfrm>
            <a:custGeom>
              <a:rect b="b" l="l" r="r" t="t"/>
              <a:pathLst>
                <a:path extrusionOk="0" h="1502" w="1502">
                  <a:moveTo>
                    <a:pt x="667" y="0"/>
                  </a:moveTo>
                  <a:cubicBezTo>
                    <a:pt x="634" y="0"/>
                    <a:pt x="634" y="34"/>
                    <a:pt x="601" y="34"/>
                  </a:cubicBezTo>
                  <a:lnTo>
                    <a:pt x="534" y="34"/>
                  </a:lnTo>
                  <a:cubicBezTo>
                    <a:pt x="501" y="34"/>
                    <a:pt x="467" y="67"/>
                    <a:pt x="467" y="67"/>
                  </a:cubicBezTo>
                  <a:cubicBezTo>
                    <a:pt x="434" y="67"/>
                    <a:pt x="401" y="100"/>
                    <a:pt x="401" y="100"/>
                  </a:cubicBezTo>
                  <a:lnTo>
                    <a:pt x="334" y="134"/>
                  </a:lnTo>
                  <a:cubicBezTo>
                    <a:pt x="301" y="167"/>
                    <a:pt x="301" y="167"/>
                    <a:pt x="267" y="167"/>
                  </a:cubicBezTo>
                  <a:cubicBezTo>
                    <a:pt x="234" y="200"/>
                    <a:pt x="234" y="200"/>
                    <a:pt x="200" y="234"/>
                  </a:cubicBezTo>
                  <a:cubicBezTo>
                    <a:pt x="200" y="234"/>
                    <a:pt x="167" y="267"/>
                    <a:pt x="167" y="301"/>
                  </a:cubicBezTo>
                  <a:cubicBezTo>
                    <a:pt x="134" y="301"/>
                    <a:pt x="134" y="334"/>
                    <a:pt x="134" y="334"/>
                  </a:cubicBezTo>
                  <a:lnTo>
                    <a:pt x="67" y="401"/>
                  </a:lnTo>
                  <a:cubicBezTo>
                    <a:pt x="67" y="434"/>
                    <a:pt x="67" y="467"/>
                    <a:pt x="67" y="467"/>
                  </a:cubicBezTo>
                  <a:cubicBezTo>
                    <a:pt x="34" y="501"/>
                    <a:pt x="34" y="534"/>
                    <a:pt x="34" y="534"/>
                  </a:cubicBezTo>
                  <a:cubicBezTo>
                    <a:pt x="34" y="567"/>
                    <a:pt x="0" y="601"/>
                    <a:pt x="0" y="601"/>
                  </a:cubicBezTo>
                  <a:cubicBezTo>
                    <a:pt x="0" y="634"/>
                    <a:pt x="0" y="667"/>
                    <a:pt x="0" y="701"/>
                  </a:cubicBezTo>
                  <a:cubicBezTo>
                    <a:pt x="0" y="701"/>
                    <a:pt x="0" y="734"/>
                    <a:pt x="0" y="768"/>
                  </a:cubicBezTo>
                  <a:cubicBezTo>
                    <a:pt x="0" y="801"/>
                    <a:pt x="0" y="801"/>
                    <a:pt x="0" y="834"/>
                  </a:cubicBezTo>
                  <a:cubicBezTo>
                    <a:pt x="0" y="868"/>
                    <a:pt x="0" y="868"/>
                    <a:pt x="0" y="901"/>
                  </a:cubicBezTo>
                  <a:cubicBezTo>
                    <a:pt x="0" y="934"/>
                    <a:pt x="34" y="968"/>
                    <a:pt x="34" y="968"/>
                  </a:cubicBezTo>
                  <a:cubicBezTo>
                    <a:pt x="34" y="1001"/>
                    <a:pt x="34" y="1034"/>
                    <a:pt x="67" y="1034"/>
                  </a:cubicBezTo>
                  <a:cubicBezTo>
                    <a:pt x="67" y="1068"/>
                    <a:pt x="67" y="1101"/>
                    <a:pt x="67" y="1101"/>
                  </a:cubicBezTo>
                  <a:lnTo>
                    <a:pt x="134" y="1168"/>
                  </a:lnTo>
                  <a:cubicBezTo>
                    <a:pt x="134" y="1201"/>
                    <a:pt x="134" y="1201"/>
                    <a:pt x="167" y="1235"/>
                  </a:cubicBezTo>
                  <a:cubicBezTo>
                    <a:pt x="167" y="1235"/>
                    <a:pt x="200" y="1268"/>
                    <a:pt x="200" y="1301"/>
                  </a:cubicBezTo>
                  <a:cubicBezTo>
                    <a:pt x="234" y="1301"/>
                    <a:pt x="234" y="1335"/>
                    <a:pt x="267" y="1335"/>
                  </a:cubicBezTo>
                  <a:cubicBezTo>
                    <a:pt x="267" y="1368"/>
                    <a:pt x="301" y="1368"/>
                    <a:pt x="334" y="1368"/>
                  </a:cubicBezTo>
                  <a:lnTo>
                    <a:pt x="401" y="1435"/>
                  </a:lnTo>
                  <a:cubicBezTo>
                    <a:pt x="401" y="1435"/>
                    <a:pt x="434" y="1435"/>
                    <a:pt x="467" y="1468"/>
                  </a:cubicBezTo>
                  <a:lnTo>
                    <a:pt x="534" y="1468"/>
                  </a:lnTo>
                  <a:cubicBezTo>
                    <a:pt x="567" y="1501"/>
                    <a:pt x="567" y="1501"/>
                    <a:pt x="601" y="1501"/>
                  </a:cubicBezTo>
                  <a:lnTo>
                    <a:pt x="901" y="1501"/>
                  </a:lnTo>
                  <a:cubicBezTo>
                    <a:pt x="901" y="1501"/>
                    <a:pt x="934" y="1501"/>
                    <a:pt x="968" y="1468"/>
                  </a:cubicBezTo>
                  <a:lnTo>
                    <a:pt x="1034" y="1468"/>
                  </a:lnTo>
                  <a:cubicBezTo>
                    <a:pt x="1068" y="1435"/>
                    <a:pt x="1068" y="1435"/>
                    <a:pt x="1101" y="1435"/>
                  </a:cubicBezTo>
                  <a:lnTo>
                    <a:pt x="1168" y="1368"/>
                  </a:lnTo>
                  <a:cubicBezTo>
                    <a:pt x="1168" y="1368"/>
                    <a:pt x="1201" y="1368"/>
                    <a:pt x="1201" y="1335"/>
                  </a:cubicBezTo>
                  <a:cubicBezTo>
                    <a:pt x="1235" y="1335"/>
                    <a:pt x="1268" y="1301"/>
                    <a:pt x="1268" y="1301"/>
                  </a:cubicBezTo>
                  <a:cubicBezTo>
                    <a:pt x="1301" y="1268"/>
                    <a:pt x="1301" y="1268"/>
                    <a:pt x="1335" y="1235"/>
                  </a:cubicBezTo>
                  <a:cubicBezTo>
                    <a:pt x="1335" y="1201"/>
                    <a:pt x="1335" y="1201"/>
                    <a:pt x="1368" y="1168"/>
                  </a:cubicBezTo>
                  <a:lnTo>
                    <a:pt x="1401" y="1101"/>
                  </a:lnTo>
                  <a:cubicBezTo>
                    <a:pt x="1401" y="1101"/>
                    <a:pt x="1435" y="1068"/>
                    <a:pt x="1435" y="1034"/>
                  </a:cubicBezTo>
                  <a:cubicBezTo>
                    <a:pt x="1435" y="1034"/>
                    <a:pt x="1435" y="1001"/>
                    <a:pt x="1468" y="968"/>
                  </a:cubicBezTo>
                  <a:cubicBezTo>
                    <a:pt x="1468" y="968"/>
                    <a:pt x="1468" y="934"/>
                    <a:pt x="1468" y="901"/>
                  </a:cubicBezTo>
                  <a:cubicBezTo>
                    <a:pt x="1468" y="901"/>
                    <a:pt x="1501" y="868"/>
                    <a:pt x="1501" y="834"/>
                  </a:cubicBezTo>
                  <a:cubicBezTo>
                    <a:pt x="1501" y="801"/>
                    <a:pt x="1501" y="801"/>
                    <a:pt x="1501" y="768"/>
                  </a:cubicBezTo>
                  <a:cubicBezTo>
                    <a:pt x="1501" y="734"/>
                    <a:pt x="1501" y="701"/>
                    <a:pt x="1501" y="701"/>
                  </a:cubicBezTo>
                  <a:cubicBezTo>
                    <a:pt x="1468" y="667"/>
                    <a:pt x="1468" y="634"/>
                    <a:pt x="1468" y="601"/>
                  </a:cubicBezTo>
                  <a:cubicBezTo>
                    <a:pt x="1468" y="601"/>
                    <a:pt x="1468" y="567"/>
                    <a:pt x="1468" y="534"/>
                  </a:cubicBezTo>
                  <a:cubicBezTo>
                    <a:pt x="1435" y="534"/>
                    <a:pt x="1435" y="501"/>
                    <a:pt x="1435" y="467"/>
                  </a:cubicBezTo>
                  <a:cubicBezTo>
                    <a:pt x="1435" y="467"/>
                    <a:pt x="1401" y="434"/>
                    <a:pt x="1401" y="401"/>
                  </a:cubicBezTo>
                  <a:lnTo>
                    <a:pt x="1368" y="334"/>
                  </a:lnTo>
                  <a:cubicBezTo>
                    <a:pt x="1335" y="334"/>
                    <a:pt x="1335" y="301"/>
                    <a:pt x="1335" y="301"/>
                  </a:cubicBezTo>
                  <a:cubicBezTo>
                    <a:pt x="1301" y="267"/>
                    <a:pt x="1301" y="234"/>
                    <a:pt x="1268" y="234"/>
                  </a:cubicBezTo>
                  <a:cubicBezTo>
                    <a:pt x="1268" y="200"/>
                    <a:pt x="1235" y="200"/>
                    <a:pt x="1201" y="167"/>
                  </a:cubicBezTo>
                  <a:cubicBezTo>
                    <a:pt x="1201" y="167"/>
                    <a:pt x="1168" y="134"/>
                    <a:pt x="1168" y="134"/>
                  </a:cubicBezTo>
                  <a:lnTo>
                    <a:pt x="1101" y="100"/>
                  </a:lnTo>
                  <a:cubicBezTo>
                    <a:pt x="1068" y="100"/>
                    <a:pt x="1034" y="67"/>
                    <a:pt x="1034" y="67"/>
                  </a:cubicBezTo>
                  <a:cubicBezTo>
                    <a:pt x="1001" y="67"/>
                    <a:pt x="968" y="34"/>
                    <a:pt x="968" y="34"/>
                  </a:cubicBezTo>
                  <a:lnTo>
                    <a:pt x="901" y="34"/>
                  </a:lnTo>
                  <a:cubicBezTo>
                    <a:pt x="868" y="0"/>
                    <a:pt x="834" y="0"/>
                    <a:pt x="801"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 name="Google Shape;55;p2"/>
            <p:cNvSpPr/>
            <p:nvPr/>
          </p:nvSpPr>
          <p:spPr>
            <a:xfrm>
              <a:off x="4035185" y="3406141"/>
              <a:ext cx="1047938" cy="1674144"/>
            </a:xfrm>
            <a:custGeom>
              <a:rect b="b" l="l" r="r" t="t"/>
              <a:pathLst>
                <a:path extrusionOk="0" h="22917" w="14345">
                  <a:moveTo>
                    <a:pt x="4237" y="0"/>
                  </a:moveTo>
                  <a:lnTo>
                    <a:pt x="4237" y="5938"/>
                  </a:lnTo>
                  <a:cubicBezTo>
                    <a:pt x="4237" y="5971"/>
                    <a:pt x="4203" y="5971"/>
                    <a:pt x="4203" y="6004"/>
                  </a:cubicBezTo>
                  <a:lnTo>
                    <a:pt x="2569" y="11675"/>
                  </a:lnTo>
                  <a:lnTo>
                    <a:pt x="201" y="19914"/>
                  </a:lnTo>
                  <a:cubicBezTo>
                    <a:pt x="0" y="20648"/>
                    <a:pt x="134" y="21382"/>
                    <a:pt x="601" y="21982"/>
                  </a:cubicBezTo>
                  <a:cubicBezTo>
                    <a:pt x="1035" y="22583"/>
                    <a:pt x="1735" y="22916"/>
                    <a:pt x="2469" y="22916"/>
                  </a:cubicBezTo>
                  <a:lnTo>
                    <a:pt x="11876" y="22916"/>
                  </a:lnTo>
                  <a:cubicBezTo>
                    <a:pt x="12609" y="22916"/>
                    <a:pt x="13310" y="22583"/>
                    <a:pt x="13744" y="21982"/>
                  </a:cubicBezTo>
                  <a:cubicBezTo>
                    <a:pt x="14211" y="21415"/>
                    <a:pt x="14344" y="20648"/>
                    <a:pt x="14144" y="19948"/>
                  </a:cubicBezTo>
                  <a:lnTo>
                    <a:pt x="11809" y="11575"/>
                  </a:lnTo>
                  <a:lnTo>
                    <a:pt x="10241" y="6038"/>
                  </a:lnTo>
                  <a:cubicBezTo>
                    <a:pt x="10241" y="6038"/>
                    <a:pt x="10241" y="6004"/>
                    <a:pt x="10241" y="6004"/>
                  </a:cubicBezTo>
                  <a:lnTo>
                    <a:pt x="1024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 name="Google Shape;56;p2"/>
            <p:cNvSpPr/>
            <p:nvPr/>
          </p:nvSpPr>
          <p:spPr>
            <a:xfrm>
              <a:off x="4237465" y="3213574"/>
              <a:ext cx="655573" cy="248671"/>
            </a:xfrm>
            <a:custGeom>
              <a:rect b="b" l="l" r="r" t="t"/>
              <a:pathLst>
                <a:path extrusionOk="0" h="3404" w="8974">
                  <a:moveTo>
                    <a:pt x="1701" y="1"/>
                  </a:moveTo>
                  <a:cubicBezTo>
                    <a:pt x="767" y="1"/>
                    <a:pt x="0" y="768"/>
                    <a:pt x="0" y="1702"/>
                  </a:cubicBezTo>
                  <a:cubicBezTo>
                    <a:pt x="0" y="2636"/>
                    <a:pt x="767" y="3403"/>
                    <a:pt x="1701" y="3403"/>
                  </a:cubicBezTo>
                  <a:lnTo>
                    <a:pt x="7272" y="3403"/>
                  </a:lnTo>
                  <a:cubicBezTo>
                    <a:pt x="8206" y="3403"/>
                    <a:pt x="8973" y="2636"/>
                    <a:pt x="8973" y="1702"/>
                  </a:cubicBezTo>
                  <a:cubicBezTo>
                    <a:pt x="8973" y="768"/>
                    <a:pt x="8206" y="1"/>
                    <a:pt x="7272"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 name="Google Shape;57;p2"/>
            <p:cNvSpPr/>
            <p:nvPr/>
          </p:nvSpPr>
          <p:spPr>
            <a:xfrm>
              <a:off x="4035185" y="4251653"/>
              <a:ext cx="1047938" cy="831045"/>
            </a:xfrm>
            <a:custGeom>
              <a:rect b="b" l="l" r="r" t="t"/>
              <a:pathLst>
                <a:path extrusionOk="0" h="11376" w="14345">
                  <a:moveTo>
                    <a:pt x="11809" y="1"/>
                  </a:moveTo>
                  <a:lnTo>
                    <a:pt x="9841" y="1102"/>
                  </a:lnTo>
                  <a:cubicBezTo>
                    <a:pt x="9657" y="1194"/>
                    <a:pt x="9460" y="1236"/>
                    <a:pt x="9264" y="1236"/>
                  </a:cubicBezTo>
                  <a:cubicBezTo>
                    <a:pt x="9033" y="1236"/>
                    <a:pt x="8805" y="1177"/>
                    <a:pt x="8607" y="1068"/>
                  </a:cubicBezTo>
                  <a:cubicBezTo>
                    <a:pt x="8173" y="802"/>
                    <a:pt x="7706" y="668"/>
                    <a:pt x="7239" y="668"/>
                  </a:cubicBezTo>
                  <a:cubicBezTo>
                    <a:pt x="6805" y="668"/>
                    <a:pt x="6338" y="768"/>
                    <a:pt x="5938" y="968"/>
                  </a:cubicBezTo>
                  <a:lnTo>
                    <a:pt x="5805" y="1035"/>
                  </a:lnTo>
                  <a:cubicBezTo>
                    <a:pt x="5621" y="1127"/>
                    <a:pt x="5418" y="1178"/>
                    <a:pt x="5211" y="1178"/>
                  </a:cubicBezTo>
                  <a:cubicBezTo>
                    <a:pt x="5041" y="1178"/>
                    <a:pt x="4869" y="1144"/>
                    <a:pt x="4704" y="1068"/>
                  </a:cubicBezTo>
                  <a:lnTo>
                    <a:pt x="2569" y="101"/>
                  </a:lnTo>
                  <a:lnTo>
                    <a:pt x="201" y="8340"/>
                  </a:lnTo>
                  <a:cubicBezTo>
                    <a:pt x="0" y="9074"/>
                    <a:pt x="134" y="9808"/>
                    <a:pt x="601" y="10408"/>
                  </a:cubicBezTo>
                  <a:cubicBezTo>
                    <a:pt x="1035" y="11009"/>
                    <a:pt x="1735" y="11376"/>
                    <a:pt x="2469" y="11376"/>
                  </a:cubicBezTo>
                  <a:lnTo>
                    <a:pt x="11876" y="11376"/>
                  </a:lnTo>
                  <a:cubicBezTo>
                    <a:pt x="12609" y="11376"/>
                    <a:pt x="13310" y="11009"/>
                    <a:pt x="13744" y="10408"/>
                  </a:cubicBezTo>
                  <a:cubicBezTo>
                    <a:pt x="14211" y="9841"/>
                    <a:pt x="14344" y="9074"/>
                    <a:pt x="14144" y="8374"/>
                  </a:cubicBezTo>
                  <a:lnTo>
                    <a:pt x="11809" y="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 name="Google Shape;58;p2"/>
            <p:cNvSpPr/>
            <p:nvPr/>
          </p:nvSpPr>
          <p:spPr>
            <a:xfrm>
              <a:off x="3362597" y="3569341"/>
              <a:ext cx="1060138" cy="1513356"/>
            </a:xfrm>
            <a:custGeom>
              <a:rect b="b" l="l" r="r" t="t"/>
              <a:pathLst>
                <a:path extrusionOk="0" h="20716" w="14512">
                  <a:moveTo>
                    <a:pt x="5038" y="1"/>
                  </a:moveTo>
                  <a:cubicBezTo>
                    <a:pt x="4604" y="1"/>
                    <a:pt x="4504" y="535"/>
                    <a:pt x="4504" y="968"/>
                  </a:cubicBezTo>
                  <a:lnTo>
                    <a:pt x="4504" y="6606"/>
                  </a:lnTo>
                  <a:cubicBezTo>
                    <a:pt x="1602" y="7740"/>
                    <a:pt x="1" y="10408"/>
                    <a:pt x="1" y="13344"/>
                  </a:cubicBezTo>
                  <a:cubicBezTo>
                    <a:pt x="1" y="14211"/>
                    <a:pt x="101" y="15045"/>
                    <a:pt x="368" y="15812"/>
                  </a:cubicBezTo>
                  <a:cubicBezTo>
                    <a:pt x="1369" y="18614"/>
                    <a:pt x="4004" y="20649"/>
                    <a:pt x="7139" y="20716"/>
                  </a:cubicBezTo>
                  <a:lnTo>
                    <a:pt x="7239" y="20716"/>
                  </a:lnTo>
                  <a:cubicBezTo>
                    <a:pt x="8440" y="20716"/>
                    <a:pt x="9574" y="20416"/>
                    <a:pt x="10608" y="19882"/>
                  </a:cubicBezTo>
                  <a:cubicBezTo>
                    <a:pt x="10675" y="19848"/>
                    <a:pt x="10742" y="19815"/>
                    <a:pt x="10775" y="19748"/>
                  </a:cubicBezTo>
                  <a:cubicBezTo>
                    <a:pt x="12310" y="18881"/>
                    <a:pt x="13511" y="17480"/>
                    <a:pt x="14111" y="15812"/>
                  </a:cubicBezTo>
                  <a:cubicBezTo>
                    <a:pt x="14378" y="15045"/>
                    <a:pt x="14511" y="14211"/>
                    <a:pt x="14511" y="13344"/>
                  </a:cubicBezTo>
                  <a:cubicBezTo>
                    <a:pt x="14511" y="11843"/>
                    <a:pt x="14078" y="10408"/>
                    <a:pt x="13277" y="9241"/>
                  </a:cubicBezTo>
                  <a:cubicBezTo>
                    <a:pt x="13244" y="9141"/>
                    <a:pt x="13344" y="9041"/>
                    <a:pt x="13277" y="8941"/>
                  </a:cubicBezTo>
                  <a:cubicBezTo>
                    <a:pt x="12476" y="7907"/>
                    <a:pt x="11209" y="7073"/>
                    <a:pt x="10375" y="6572"/>
                  </a:cubicBezTo>
                  <a:lnTo>
                    <a:pt x="10375" y="968"/>
                  </a:lnTo>
                  <a:cubicBezTo>
                    <a:pt x="10375" y="535"/>
                    <a:pt x="9775" y="1"/>
                    <a:pt x="9374"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 name="Google Shape;59;p2"/>
            <p:cNvSpPr/>
            <p:nvPr/>
          </p:nvSpPr>
          <p:spPr>
            <a:xfrm>
              <a:off x="3562467" y="3515793"/>
              <a:ext cx="655573" cy="248598"/>
            </a:xfrm>
            <a:custGeom>
              <a:rect b="b" l="l" r="r" t="t"/>
              <a:pathLst>
                <a:path extrusionOk="0" h="3403" w="8974">
                  <a:moveTo>
                    <a:pt x="1701" y="0"/>
                  </a:moveTo>
                  <a:cubicBezTo>
                    <a:pt x="767" y="0"/>
                    <a:pt x="0" y="767"/>
                    <a:pt x="0" y="1701"/>
                  </a:cubicBezTo>
                  <a:cubicBezTo>
                    <a:pt x="0" y="2635"/>
                    <a:pt x="767" y="3403"/>
                    <a:pt x="1701" y="3403"/>
                  </a:cubicBezTo>
                  <a:lnTo>
                    <a:pt x="7272" y="3403"/>
                  </a:lnTo>
                  <a:cubicBezTo>
                    <a:pt x="8206" y="3403"/>
                    <a:pt x="8973" y="2635"/>
                    <a:pt x="8973" y="1701"/>
                  </a:cubicBezTo>
                  <a:cubicBezTo>
                    <a:pt x="8973" y="767"/>
                    <a:pt x="8206" y="0"/>
                    <a:pt x="7272"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 name="Google Shape;60;p2"/>
            <p:cNvSpPr/>
            <p:nvPr/>
          </p:nvSpPr>
          <p:spPr>
            <a:xfrm>
              <a:off x="3386996" y="4584043"/>
              <a:ext cx="1008928" cy="498656"/>
            </a:xfrm>
            <a:custGeom>
              <a:rect b="b" l="l" r="r" t="t"/>
              <a:pathLst>
                <a:path extrusionOk="0" h="6826" w="13811">
                  <a:moveTo>
                    <a:pt x="4314" y="1"/>
                  </a:moveTo>
                  <a:cubicBezTo>
                    <a:pt x="3881" y="1"/>
                    <a:pt x="3443" y="108"/>
                    <a:pt x="3069" y="321"/>
                  </a:cubicBezTo>
                  <a:lnTo>
                    <a:pt x="0" y="1889"/>
                  </a:lnTo>
                  <a:cubicBezTo>
                    <a:pt x="1001" y="4724"/>
                    <a:pt x="3670" y="6759"/>
                    <a:pt x="6805" y="6826"/>
                  </a:cubicBezTo>
                  <a:lnTo>
                    <a:pt x="6905" y="6826"/>
                  </a:lnTo>
                  <a:cubicBezTo>
                    <a:pt x="8106" y="6826"/>
                    <a:pt x="9240" y="6526"/>
                    <a:pt x="10308" y="5992"/>
                  </a:cubicBezTo>
                  <a:cubicBezTo>
                    <a:pt x="10341" y="5958"/>
                    <a:pt x="10408" y="5925"/>
                    <a:pt x="10441" y="5858"/>
                  </a:cubicBezTo>
                  <a:cubicBezTo>
                    <a:pt x="11976" y="4991"/>
                    <a:pt x="13177" y="3590"/>
                    <a:pt x="13777" y="1922"/>
                  </a:cubicBezTo>
                  <a:cubicBezTo>
                    <a:pt x="13777" y="1856"/>
                    <a:pt x="13810" y="1822"/>
                    <a:pt x="13810" y="1789"/>
                  </a:cubicBezTo>
                  <a:cubicBezTo>
                    <a:pt x="13810" y="1789"/>
                    <a:pt x="12943" y="1322"/>
                    <a:pt x="12076" y="888"/>
                  </a:cubicBezTo>
                  <a:cubicBezTo>
                    <a:pt x="11557" y="618"/>
                    <a:pt x="10986" y="503"/>
                    <a:pt x="10412" y="503"/>
                  </a:cubicBezTo>
                  <a:cubicBezTo>
                    <a:pt x="10064" y="503"/>
                    <a:pt x="9714" y="546"/>
                    <a:pt x="9374" y="621"/>
                  </a:cubicBezTo>
                  <a:cubicBezTo>
                    <a:pt x="9107" y="688"/>
                    <a:pt x="8840" y="721"/>
                    <a:pt x="8540" y="721"/>
                  </a:cubicBezTo>
                  <a:cubicBezTo>
                    <a:pt x="7939" y="721"/>
                    <a:pt x="7472" y="588"/>
                    <a:pt x="7039" y="388"/>
                  </a:cubicBezTo>
                  <a:lnTo>
                    <a:pt x="7005" y="421"/>
                  </a:lnTo>
                  <a:lnTo>
                    <a:pt x="6905" y="354"/>
                  </a:lnTo>
                  <a:cubicBezTo>
                    <a:pt x="6505" y="154"/>
                    <a:pt x="6071" y="54"/>
                    <a:pt x="5638" y="54"/>
                  </a:cubicBezTo>
                  <a:cubicBezTo>
                    <a:pt x="5304" y="54"/>
                    <a:pt x="4971" y="54"/>
                    <a:pt x="4637" y="21"/>
                  </a:cubicBezTo>
                  <a:cubicBezTo>
                    <a:pt x="4530" y="8"/>
                    <a:pt x="4422" y="1"/>
                    <a:pt x="43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 name="Google Shape;61;p2"/>
            <p:cNvSpPr/>
            <p:nvPr/>
          </p:nvSpPr>
          <p:spPr>
            <a:xfrm>
              <a:off x="4707909" y="4512373"/>
              <a:ext cx="109725" cy="109725"/>
            </a:xfrm>
            <a:custGeom>
              <a:rect b="b" l="l" r="r" t="t"/>
              <a:pathLst>
                <a:path extrusionOk="0" h="1502" w="1502">
                  <a:moveTo>
                    <a:pt x="601" y="0"/>
                  </a:moveTo>
                  <a:cubicBezTo>
                    <a:pt x="601" y="0"/>
                    <a:pt x="567" y="0"/>
                    <a:pt x="534" y="34"/>
                  </a:cubicBezTo>
                  <a:lnTo>
                    <a:pt x="467" y="34"/>
                  </a:lnTo>
                  <a:cubicBezTo>
                    <a:pt x="434" y="67"/>
                    <a:pt x="434" y="67"/>
                    <a:pt x="401" y="67"/>
                  </a:cubicBezTo>
                  <a:lnTo>
                    <a:pt x="334" y="100"/>
                  </a:lnTo>
                  <a:cubicBezTo>
                    <a:pt x="334" y="134"/>
                    <a:pt x="300" y="134"/>
                    <a:pt x="267" y="167"/>
                  </a:cubicBezTo>
                  <a:cubicBezTo>
                    <a:pt x="267" y="167"/>
                    <a:pt x="234" y="200"/>
                    <a:pt x="234" y="200"/>
                  </a:cubicBezTo>
                  <a:cubicBezTo>
                    <a:pt x="200" y="234"/>
                    <a:pt x="200" y="234"/>
                    <a:pt x="167" y="267"/>
                  </a:cubicBezTo>
                  <a:cubicBezTo>
                    <a:pt x="167" y="267"/>
                    <a:pt x="134" y="301"/>
                    <a:pt x="134" y="334"/>
                  </a:cubicBezTo>
                  <a:lnTo>
                    <a:pt x="100" y="367"/>
                  </a:lnTo>
                  <a:cubicBezTo>
                    <a:pt x="100" y="401"/>
                    <a:pt x="67" y="434"/>
                    <a:pt x="67" y="434"/>
                  </a:cubicBezTo>
                  <a:cubicBezTo>
                    <a:pt x="67" y="467"/>
                    <a:pt x="67" y="501"/>
                    <a:pt x="34" y="534"/>
                  </a:cubicBezTo>
                  <a:cubicBezTo>
                    <a:pt x="34" y="534"/>
                    <a:pt x="34" y="567"/>
                    <a:pt x="34" y="601"/>
                  </a:cubicBezTo>
                  <a:cubicBezTo>
                    <a:pt x="34" y="601"/>
                    <a:pt x="34" y="634"/>
                    <a:pt x="34" y="667"/>
                  </a:cubicBezTo>
                  <a:cubicBezTo>
                    <a:pt x="0" y="701"/>
                    <a:pt x="0" y="701"/>
                    <a:pt x="0" y="734"/>
                  </a:cubicBezTo>
                  <a:cubicBezTo>
                    <a:pt x="0" y="768"/>
                    <a:pt x="0" y="801"/>
                    <a:pt x="34" y="801"/>
                  </a:cubicBezTo>
                  <a:cubicBezTo>
                    <a:pt x="34" y="834"/>
                    <a:pt x="34" y="868"/>
                    <a:pt x="34" y="868"/>
                  </a:cubicBezTo>
                  <a:cubicBezTo>
                    <a:pt x="34" y="901"/>
                    <a:pt x="34" y="934"/>
                    <a:pt x="34" y="968"/>
                  </a:cubicBezTo>
                  <a:cubicBezTo>
                    <a:pt x="67" y="968"/>
                    <a:pt x="67" y="1001"/>
                    <a:pt x="67" y="1034"/>
                  </a:cubicBezTo>
                  <a:cubicBezTo>
                    <a:pt x="67" y="1034"/>
                    <a:pt x="100" y="1068"/>
                    <a:pt x="100" y="1101"/>
                  </a:cubicBezTo>
                  <a:lnTo>
                    <a:pt x="134" y="1168"/>
                  </a:lnTo>
                  <a:cubicBezTo>
                    <a:pt x="167" y="1168"/>
                    <a:pt x="167" y="1201"/>
                    <a:pt x="167" y="1201"/>
                  </a:cubicBezTo>
                  <a:cubicBezTo>
                    <a:pt x="200" y="1235"/>
                    <a:pt x="200" y="1235"/>
                    <a:pt x="234" y="1268"/>
                  </a:cubicBezTo>
                  <a:cubicBezTo>
                    <a:pt x="234" y="1268"/>
                    <a:pt x="267" y="1301"/>
                    <a:pt x="267" y="1301"/>
                  </a:cubicBezTo>
                  <a:cubicBezTo>
                    <a:pt x="300" y="1335"/>
                    <a:pt x="334" y="1335"/>
                    <a:pt x="334" y="1368"/>
                  </a:cubicBezTo>
                  <a:lnTo>
                    <a:pt x="401" y="1401"/>
                  </a:lnTo>
                  <a:cubicBezTo>
                    <a:pt x="434" y="1401"/>
                    <a:pt x="434" y="1435"/>
                    <a:pt x="467" y="1435"/>
                  </a:cubicBezTo>
                  <a:cubicBezTo>
                    <a:pt x="501" y="1435"/>
                    <a:pt x="534" y="1435"/>
                    <a:pt x="534" y="1468"/>
                  </a:cubicBezTo>
                  <a:lnTo>
                    <a:pt x="601" y="1468"/>
                  </a:lnTo>
                  <a:cubicBezTo>
                    <a:pt x="634" y="1468"/>
                    <a:pt x="667" y="1468"/>
                    <a:pt x="701" y="1501"/>
                  </a:cubicBezTo>
                  <a:lnTo>
                    <a:pt x="834" y="1501"/>
                  </a:lnTo>
                  <a:cubicBezTo>
                    <a:pt x="868" y="1468"/>
                    <a:pt x="868" y="1468"/>
                    <a:pt x="901" y="1468"/>
                  </a:cubicBezTo>
                  <a:lnTo>
                    <a:pt x="968" y="1468"/>
                  </a:lnTo>
                  <a:cubicBezTo>
                    <a:pt x="1001" y="1435"/>
                    <a:pt x="1034" y="1435"/>
                    <a:pt x="1034" y="1435"/>
                  </a:cubicBezTo>
                  <a:cubicBezTo>
                    <a:pt x="1068" y="1435"/>
                    <a:pt x="1101" y="1401"/>
                    <a:pt x="1101" y="1401"/>
                  </a:cubicBezTo>
                  <a:lnTo>
                    <a:pt x="1168" y="1368"/>
                  </a:lnTo>
                  <a:cubicBezTo>
                    <a:pt x="1201" y="1335"/>
                    <a:pt x="1201" y="1335"/>
                    <a:pt x="1234" y="1301"/>
                  </a:cubicBezTo>
                  <a:cubicBezTo>
                    <a:pt x="1234" y="1301"/>
                    <a:pt x="1268" y="1268"/>
                    <a:pt x="1301" y="1268"/>
                  </a:cubicBezTo>
                  <a:cubicBezTo>
                    <a:pt x="1301" y="1235"/>
                    <a:pt x="1335" y="1235"/>
                    <a:pt x="1335" y="1201"/>
                  </a:cubicBezTo>
                  <a:cubicBezTo>
                    <a:pt x="1335" y="1201"/>
                    <a:pt x="1368" y="1168"/>
                    <a:pt x="1368" y="1168"/>
                  </a:cubicBezTo>
                  <a:lnTo>
                    <a:pt x="1401" y="1101"/>
                  </a:lnTo>
                  <a:cubicBezTo>
                    <a:pt x="1435" y="1068"/>
                    <a:pt x="1435" y="1034"/>
                    <a:pt x="1435" y="1034"/>
                  </a:cubicBezTo>
                  <a:cubicBezTo>
                    <a:pt x="1468" y="1001"/>
                    <a:pt x="1468" y="968"/>
                    <a:pt x="1468" y="968"/>
                  </a:cubicBezTo>
                  <a:cubicBezTo>
                    <a:pt x="1468" y="934"/>
                    <a:pt x="1501" y="901"/>
                    <a:pt x="1501" y="868"/>
                  </a:cubicBezTo>
                  <a:cubicBezTo>
                    <a:pt x="1501" y="868"/>
                    <a:pt x="1501" y="834"/>
                    <a:pt x="1501" y="801"/>
                  </a:cubicBezTo>
                  <a:cubicBezTo>
                    <a:pt x="1501" y="801"/>
                    <a:pt x="1501" y="768"/>
                    <a:pt x="1501" y="734"/>
                  </a:cubicBezTo>
                  <a:cubicBezTo>
                    <a:pt x="1501" y="701"/>
                    <a:pt x="1501" y="701"/>
                    <a:pt x="1501" y="667"/>
                  </a:cubicBezTo>
                  <a:cubicBezTo>
                    <a:pt x="1501" y="634"/>
                    <a:pt x="1501" y="601"/>
                    <a:pt x="1501" y="601"/>
                  </a:cubicBezTo>
                  <a:cubicBezTo>
                    <a:pt x="1501" y="567"/>
                    <a:pt x="1468" y="534"/>
                    <a:pt x="1468" y="534"/>
                  </a:cubicBezTo>
                  <a:cubicBezTo>
                    <a:pt x="1468" y="501"/>
                    <a:pt x="1468" y="467"/>
                    <a:pt x="1435" y="434"/>
                  </a:cubicBezTo>
                  <a:cubicBezTo>
                    <a:pt x="1435" y="434"/>
                    <a:pt x="1435" y="401"/>
                    <a:pt x="1401" y="367"/>
                  </a:cubicBezTo>
                  <a:lnTo>
                    <a:pt x="1368" y="334"/>
                  </a:lnTo>
                  <a:cubicBezTo>
                    <a:pt x="1368" y="301"/>
                    <a:pt x="1368" y="267"/>
                    <a:pt x="1335" y="267"/>
                  </a:cubicBezTo>
                  <a:cubicBezTo>
                    <a:pt x="1335" y="234"/>
                    <a:pt x="1301" y="234"/>
                    <a:pt x="1301" y="200"/>
                  </a:cubicBezTo>
                  <a:cubicBezTo>
                    <a:pt x="1268" y="200"/>
                    <a:pt x="1268" y="167"/>
                    <a:pt x="1234" y="167"/>
                  </a:cubicBezTo>
                  <a:cubicBezTo>
                    <a:pt x="1201" y="134"/>
                    <a:pt x="1201" y="134"/>
                    <a:pt x="1168" y="100"/>
                  </a:cubicBezTo>
                  <a:lnTo>
                    <a:pt x="1101" y="67"/>
                  </a:lnTo>
                  <a:cubicBezTo>
                    <a:pt x="1101" y="67"/>
                    <a:pt x="1068" y="67"/>
                    <a:pt x="1034" y="34"/>
                  </a:cubicBezTo>
                  <a:lnTo>
                    <a:pt x="968" y="34"/>
                  </a:lnTo>
                  <a:cubicBezTo>
                    <a:pt x="968" y="0"/>
                    <a:pt x="934" y="0"/>
                    <a:pt x="9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 name="Google Shape;62;p2"/>
            <p:cNvSpPr/>
            <p:nvPr/>
          </p:nvSpPr>
          <p:spPr>
            <a:xfrm>
              <a:off x="4473840" y="4645973"/>
              <a:ext cx="109725" cy="112209"/>
            </a:xfrm>
            <a:custGeom>
              <a:rect b="b" l="l" r="r" t="t"/>
              <a:pathLst>
                <a:path extrusionOk="0" h="1536" w="1502">
                  <a:moveTo>
                    <a:pt x="668" y="1"/>
                  </a:moveTo>
                  <a:cubicBezTo>
                    <a:pt x="668" y="34"/>
                    <a:pt x="634" y="34"/>
                    <a:pt x="601" y="34"/>
                  </a:cubicBezTo>
                  <a:lnTo>
                    <a:pt x="534" y="34"/>
                  </a:lnTo>
                  <a:cubicBezTo>
                    <a:pt x="501" y="68"/>
                    <a:pt x="501" y="68"/>
                    <a:pt x="467" y="68"/>
                  </a:cubicBezTo>
                  <a:cubicBezTo>
                    <a:pt x="434" y="68"/>
                    <a:pt x="401" y="101"/>
                    <a:pt x="401" y="101"/>
                  </a:cubicBezTo>
                  <a:lnTo>
                    <a:pt x="334" y="134"/>
                  </a:lnTo>
                  <a:cubicBezTo>
                    <a:pt x="301" y="168"/>
                    <a:pt x="301" y="168"/>
                    <a:pt x="267" y="201"/>
                  </a:cubicBezTo>
                  <a:cubicBezTo>
                    <a:pt x="267" y="201"/>
                    <a:pt x="234" y="234"/>
                    <a:pt x="234" y="234"/>
                  </a:cubicBezTo>
                  <a:cubicBezTo>
                    <a:pt x="201" y="268"/>
                    <a:pt x="201" y="268"/>
                    <a:pt x="167" y="301"/>
                  </a:cubicBezTo>
                  <a:cubicBezTo>
                    <a:pt x="167" y="301"/>
                    <a:pt x="134" y="334"/>
                    <a:pt x="134" y="334"/>
                  </a:cubicBezTo>
                  <a:lnTo>
                    <a:pt x="101" y="401"/>
                  </a:lnTo>
                  <a:cubicBezTo>
                    <a:pt x="67" y="434"/>
                    <a:pt x="67" y="468"/>
                    <a:pt x="67" y="468"/>
                  </a:cubicBezTo>
                  <a:cubicBezTo>
                    <a:pt x="67" y="501"/>
                    <a:pt x="34" y="535"/>
                    <a:pt x="34" y="535"/>
                  </a:cubicBezTo>
                  <a:cubicBezTo>
                    <a:pt x="34" y="568"/>
                    <a:pt x="34" y="601"/>
                    <a:pt x="34" y="635"/>
                  </a:cubicBezTo>
                  <a:cubicBezTo>
                    <a:pt x="0" y="635"/>
                    <a:pt x="0" y="668"/>
                    <a:pt x="0" y="701"/>
                  </a:cubicBezTo>
                  <a:cubicBezTo>
                    <a:pt x="0" y="701"/>
                    <a:pt x="0" y="735"/>
                    <a:pt x="0" y="768"/>
                  </a:cubicBezTo>
                  <a:cubicBezTo>
                    <a:pt x="0" y="801"/>
                    <a:pt x="0" y="835"/>
                    <a:pt x="0" y="835"/>
                  </a:cubicBezTo>
                  <a:cubicBezTo>
                    <a:pt x="0" y="868"/>
                    <a:pt x="0" y="901"/>
                    <a:pt x="34" y="901"/>
                  </a:cubicBezTo>
                  <a:cubicBezTo>
                    <a:pt x="34" y="935"/>
                    <a:pt x="34" y="968"/>
                    <a:pt x="34" y="968"/>
                  </a:cubicBezTo>
                  <a:cubicBezTo>
                    <a:pt x="34" y="1002"/>
                    <a:pt x="67" y="1035"/>
                    <a:pt x="67" y="1068"/>
                  </a:cubicBezTo>
                  <a:cubicBezTo>
                    <a:pt x="67" y="1068"/>
                    <a:pt x="67" y="1102"/>
                    <a:pt x="101" y="1135"/>
                  </a:cubicBezTo>
                  <a:lnTo>
                    <a:pt x="134" y="1168"/>
                  </a:lnTo>
                  <a:cubicBezTo>
                    <a:pt x="134" y="1202"/>
                    <a:pt x="167" y="1202"/>
                    <a:pt x="167" y="1235"/>
                  </a:cubicBezTo>
                  <a:cubicBezTo>
                    <a:pt x="201" y="1268"/>
                    <a:pt x="201" y="1268"/>
                    <a:pt x="234" y="1302"/>
                  </a:cubicBezTo>
                  <a:cubicBezTo>
                    <a:pt x="234" y="1302"/>
                    <a:pt x="267" y="1335"/>
                    <a:pt x="267" y="1335"/>
                  </a:cubicBezTo>
                  <a:cubicBezTo>
                    <a:pt x="301" y="1368"/>
                    <a:pt x="301" y="1368"/>
                    <a:pt x="334" y="1402"/>
                  </a:cubicBezTo>
                  <a:lnTo>
                    <a:pt x="401" y="1435"/>
                  </a:lnTo>
                  <a:cubicBezTo>
                    <a:pt x="401" y="1435"/>
                    <a:pt x="434" y="1469"/>
                    <a:pt x="467" y="1469"/>
                  </a:cubicBezTo>
                  <a:cubicBezTo>
                    <a:pt x="501" y="1469"/>
                    <a:pt x="501" y="1469"/>
                    <a:pt x="534" y="1502"/>
                  </a:cubicBezTo>
                  <a:lnTo>
                    <a:pt x="668" y="1502"/>
                  </a:lnTo>
                  <a:cubicBezTo>
                    <a:pt x="701" y="1535"/>
                    <a:pt x="734" y="1535"/>
                    <a:pt x="734" y="1535"/>
                  </a:cubicBezTo>
                  <a:cubicBezTo>
                    <a:pt x="768" y="1535"/>
                    <a:pt x="801" y="1535"/>
                    <a:pt x="834" y="1502"/>
                  </a:cubicBezTo>
                  <a:lnTo>
                    <a:pt x="968" y="1502"/>
                  </a:lnTo>
                  <a:cubicBezTo>
                    <a:pt x="1001" y="1469"/>
                    <a:pt x="1001" y="1469"/>
                    <a:pt x="1035" y="1469"/>
                  </a:cubicBezTo>
                  <a:cubicBezTo>
                    <a:pt x="1068" y="1435"/>
                    <a:pt x="1068" y="1435"/>
                    <a:pt x="1101" y="1435"/>
                  </a:cubicBezTo>
                  <a:lnTo>
                    <a:pt x="1168" y="1402"/>
                  </a:lnTo>
                  <a:cubicBezTo>
                    <a:pt x="1201" y="1368"/>
                    <a:pt x="1201" y="1368"/>
                    <a:pt x="1235" y="1335"/>
                  </a:cubicBezTo>
                  <a:cubicBezTo>
                    <a:pt x="1235" y="1335"/>
                    <a:pt x="1268" y="1302"/>
                    <a:pt x="1268" y="1302"/>
                  </a:cubicBezTo>
                  <a:cubicBezTo>
                    <a:pt x="1301" y="1268"/>
                    <a:pt x="1301" y="1268"/>
                    <a:pt x="1335" y="1235"/>
                  </a:cubicBezTo>
                  <a:cubicBezTo>
                    <a:pt x="1335" y="1235"/>
                    <a:pt x="1368" y="1202"/>
                    <a:pt x="1368" y="1168"/>
                  </a:cubicBezTo>
                  <a:lnTo>
                    <a:pt x="1401" y="1135"/>
                  </a:lnTo>
                  <a:cubicBezTo>
                    <a:pt x="1435" y="1102"/>
                    <a:pt x="1435" y="1068"/>
                    <a:pt x="1435" y="1068"/>
                  </a:cubicBezTo>
                  <a:cubicBezTo>
                    <a:pt x="1435" y="1035"/>
                    <a:pt x="1468" y="1002"/>
                    <a:pt x="1468" y="968"/>
                  </a:cubicBezTo>
                  <a:cubicBezTo>
                    <a:pt x="1468" y="968"/>
                    <a:pt x="1468" y="935"/>
                    <a:pt x="1468" y="901"/>
                  </a:cubicBezTo>
                  <a:cubicBezTo>
                    <a:pt x="1502" y="901"/>
                    <a:pt x="1502" y="868"/>
                    <a:pt x="1502" y="835"/>
                  </a:cubicBezTo>
                  <a:cubicBezTo>
                    <a:pt x="1502" y="801"/>
                    <a:pt x="1502" y="801"/>
                    <a:pt x="1502" y="768"/>
                  </a:cubicBezTo>
                  <a:cubicBezTo>
                    <a:pt x="1502" y="735"/>
                    <a:pt x="1502" y="701"/>
                    <a:pt x="1502" y="701"/>
                  </a:cubicBezTo>
                  <a:cubicBezTo>
                    <a:pt x="1502" y="668"/>
                    <a:pt x="1502" y="635"/>
                    <a:pt x="1468" y="635"/>
                  </a:cubicBezTo>
                  <a:cubicBezTo>
                    <a:pt x="1468" y="601"/>
                    <a:pt x="1468" y="568"/>
                    <a:pt x="1468" y="535"/>
                  </a:cubicBezTo>
                  <a:cubicBezTo>
                    <a:pt x="1468" y="535"/>
                    <a:pt x="1435" y="501"/>
                    <a:pt x="1435" y="468"/>
                  </a:cubicBezTo>
                  <a:cubicBezTo>
                    <a:pt x="1435" y="468"/>
                    <a:pt x="1435" y="434"/>
                    <a:pt x="1401" y="401"/>
                  </a:cubicBezTo>
                  <a:lnTo>
                    <a:pt x="1368" y="334"/>
                  </a:lnTo>
                  <a:cubicBezTo>
                    <a:pt x="1368" y="334"/>
                    <a:pt x="1335" y="301"/>
                    <a:pt x="1335" y="301"/>
                  </a:cubicBezTo>
                  <a:cubicBezTo>
                    <a:pt x="1301" y="268"/>
                    <a:pt x="1301" y="268"/>
                    <a:pt x="1268" y="234"/>
                  </a:cubicBezTo>
                  <a:cubicBezTo>
                    <a:pt x="1268" y="234"/>
                    <a:pt x="1235" y="201"/>
                    <a:pt x="1235" y="201"/>
                  </a:cubicBezTo>
                  <a:cubicBezTo>
                    <a:pt x="1201" y="168"/>
                    <a:pt x="1201" y="168"/>
                    <a:pt x="1168" y="134"/>
                  </a:cubicBezTo>
                  <a:lnTo>
                    <a:pt x="1101" y="101"/>
                  </a:lnTo>
                  <a:cubicBezTo>
                    <a:pt x="1068" y="101"/>
                    <a:pt x="1068" y="68"/>
                    <a:pt x="1035" y="68"/>
                  </a:cubicBezTo>
                  <a:cubicBezTo>
                    <a:pt x="1001" y="68"/>
                    <a:pt x="1001" y="68"/>
                    <a:pt x="968" y="34"/>
                  </a:cubicBezTo>
                  <a:lnTo>
                    <a:pt x="901" y="34"/>
                  </a:lnTo>
                  <a:cubicBezTo>
                    <a:pt x="868" y="34"/>
                    <a:pt x="834" y="34"/>
                    <a:pt x="8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 name="Google Shape;63;p2"/>
            <p:cNvSpPr/>
            <p:nvPr/>
          </p:nvSpPr>
          <p:spPr>
            <a:xfrm>
              <a:off x="4626105" y="4839437"/>
              <a:ext cx="109725" cy="109725"/>
            </a:xfrm>
            <a:custGeom>
              <a:rect b="b" l="l" r="r" t="t"/>
              <a:pathLst>
                <a:path extrusionOk="0" h="1502" w="1502">
                  <a:moveTo>
                    <a:pt x="668" y="0"/>
                  </a:moveTo>
                  <a:cubicBezTo>
                    <a:pt x="634" y="0"/>
                    <a:pt x="634" y="34"/>
                    <a:pt x="601" y="34"/>
                  </a:cubicBezTo>
                  <a:lnTo>
                    <a:pt x="534" y="34"/>
                  </a:lnTo>
                  <a:cubicBezTo>
                    <a:pt x="501" y="34"/>
                    <a:pt x="467" y="67"/>
                    <a:pt x="467" y="67"/>
                  </a:cubicBezTo>
                  <a:cubicBezTo>
                    <a:pt x="434" y="67"/>
                    <a:pt x="401" y="100"/>
                    <a:pt x="401" y="100"/>
                  </a:cubicBezTo>
                  <a:lnTo>
                    <a:pt x="334" y="134"/>
                  </a:lnTo>
                  <a:cubicBezTo>
                    <a:pt x="301" y="167"/>
                    <a:pt x="301" y="167"/>
                    <a:pt x="267" y="167"/>
                  </a:cubicBezTo>
                  <a:cubicBezTo>
                    <a:pt x="234" y="201"/>
                    <a:pt x="234" y="201"/>
                    <a:pt x="201" y="234"/>
                  </a:cubicBezTo>
                  <a:cubicBezTo>
                    <a:pt x="201" y="234"/>
                    <a:pt x="167" y="267"/>
                    <a:pt x="167" y="301"/>
                  </a:cubicBezTo>
                  <a:cubicBezTo>
                    <a:pt x="134" y="301"/>
                    <a:pt x="134" y="334"/>
                    <a:pt x="134" y="334"/>
                  </a:cubicBezTo>
                  <a:lnTo>
                    <a:pt x="67" y="401"/>
                  </a:lnTo>
                  <a:cubicBezTo>
                    <a:pt x="67" y="434"/>
                    <a:pt x="67" y="467"/>
                    <a:pt x="67" y="467"/>
                  </a:cubicBezTo>
                  <a:cubicBezTo>
                    <a:pt x="34" y="501"/>
                    <a:pt x="34" y="534"/>
                    <a:pt x="34" y="534"/>
                  </a:cubicBezTo>
                  <a:cubicBezTo>
                    <a:pt x="34" y="567"/>
                    <a:pt x="0" y="601"/>
                    <a:pt x="0" y="601"/>
                  </a:cubicBezTo>
                  <a:cubicBezTo>
                    <a:pt x="0" y="634"/>
                    <a:pt x="0" y="668"/>
                    <a:pt x="0" y="701"/>
                  </a:cubicBezTo>
                  <a:cubicBezTo>
                    <a:pt x="0" y="701"/>
                    <a:pt x="0" y="734"/>
                    <a:pt x="0" y="768"/>
                  </a:cubicBezTo>
                  <a:cubicBezTo>
                    <a:pt x="0" y="801"/>
                    <a:pt x="0" y="801"/>
                    <a:pt x="0" y="834"/>
                  </a:cubicBezTo>
                  <a:cubicBezTo>
                    <a:pt x="0" y="868"/>
                    <a:pt x="0" y="868"/>
                    <a:pt x="0" y="901"/>
                  </a:cubicBezTo>
                  <a:cubicBezTo>
                    <a:pt x="0" y="934"/>
                    <a:pt x="34" y="968"/>
                    <a:pt x="34" y="968"/>
                  </a:cubicBezTo>
                  <a:cubicBezTo>
                    <a:pt x="34" y="1001"/>
                    <a:pt x="34" y="1034"/>
                    <a:pt x="67" y="1034"/>
                  </a:cubicBezTo>
                  <a:cubicBezTo>
                    <a:pt x="67" y="1068"/>
                    <a:pt x="67" y="1101"/>
                    <a:pt x="67" y="1101"/>
                  </a:cubicBezTo>
                  <a:lnTo>
                    <a:pt x="134" y="1168"/>
                  </a:lnTo>
                  <a:cubicBezTo>
                    <a:pt x="134" y="1201"/>
                    <a:pt x="134" y="1201"/>
                    <a:pt x="167" y="1235"/>
                  </a:cubicBezTo>
                  <a:cubicBezTo>
                    <a:pt x="167" y="1235"/>
                    <a:pt x="201" y="1268"/>
                    <a:pt x="201" y="1301"/>
                  </a:cubicBezTo>
                  <a:cubicBezTo>
                    <a:pt x="234" y="1301"/>
                    <a:pt x="234" y="1335"/>
                    <a:pt x="267" y="1335"/>
                  </a:cubicBezTo>
                  <a:cubicBezTo>
                    <a:pt x="267" y="1368"/>
                    <a:pt x="301" y="1368"/>
                    <a:pt x="334" y="1368"/>
                  </a:cubicBezTo>
                  <a:lnTo>
                    <a:pt x="401" y="1435"/>
                  </a:lnTo>
                  <a:cubicBezTo>
                    <a:pt x="401" y="1435"/>
                    <a:pt x="434" y="1435"/>
                    <a:pt x="467" y="1468"/>
                  </a:cubicBezTo>
                  <a:lnTo>
                    <a:pt x="534" y="1468"/>
                  </a:lnTo>
                  <a:cubicBezTo>
                    <a:pt x="568" y="1501"/>
                    <a:pt x="568" y="1501"/>
                    <a:pt x="601" y="1501"/>
                  </a:cubicBezTo>
                  <a:lnTo>
                    <a:pt x="901" y="1501"/>
                  </a:lnTo>
                  <a:cubicBezTo>
                    <a:pt x="901" y="1501"/>
                    <a:pt x="934" y="1501"/>
                    <a:pt x="968" y="1468"/>
                  </a:cubicBezTo>
                  <a:lnTo>
                    <a:pt x="1035" y="1468"/>
                  </a:lnTo>
                  <a:cubicBezTo>
                    <a:pt x="1068" y="1435"/>
                    <a:pt x="1068" y="1435"/>
                    <a:pt x="1101" y="1435"/>
                  </a:cubicBezTo>
                  <a:lnTo>
                    <a:pt x="1168" y="1368"/>
                  </a:lnTo>
                  <a:cubicBezTo>
                    <a:pt x="1168" y="1368"/>
                    <a:pt x="1201" y="1368"/>
                    <a:pt x="1201" y="1335"/>
                  </a:cubicBezTo>
                  <a:cubicBezTo>
                    <a:pt x="1235" y="1335"/>
                    <a:pt x="1268" y="1301"/>
                    <a:pt x="1268" y="1301"/>
                  </a:cubicBezTo>
                  <a:cubicBezTo>
                    <a:pt x="1301" y="1268"/>
                    <a:pt x="1301" y="1268"/>
                    <a:pt x="1335" y="1235"/>
                  </a:cubicBezTo>
                  <a:cubicBezTo>
                    <a:pt x="1335" y="1201"/>
                    <a:pt x="1335" y="1201"/>
                    <a:pt x="1368" y="1168"/>
                  </a:cubicBezTo>
                  <a:lnTo>
                    <a:pt x="1401" y="1101"/>
                  </a:lnTo>
                  <a:cubicBezTo>
                    <a:pt x="1401" y="1101"/>
                    <a:pt x="1435" y="1068"/>
                    <a:pt x="1435" y="1034"/>
                  </a:cubicBezTo>
                  <a:cubicBezTo>
                    <a:pt x="1435" y="1034"/>
                    <a:pt x="1435" y="1001"/>
                    <a:pt x="1468" y="968"/>
                  </a:cubicBezTo>
                  <a:cubicBezTo>
                    <a:pt x="1468" y="968"/>
                    <a:pt x="1468" y="934"/>
                    <a:pt x="1468" y="901"/>
                  </a:cubicBezTo>
                  <a:cubicBezTo>
                    <a:pt x="1468" y="901"/>
                    <a:pt x="1502" y="868"/>
                    <a:pt x="1502" y="834"/>
                  </a:cubicBezTo>
                  <a:cubicBezTo>
                    <a:pt x="1502" y="801"/>
                    <a:pt x="1502" y="801"/>
                    <a:pt x="1502" y="768"/>
                  </a:cubicBezTo>
                  <a:cubicBezTo>
                    <a:pt x="1502" y="734"/>
                    <a:pt x="1502" y="701"/>
                    <a:pt x="1502" y="701"/>
                  </a:cubicBezTo>
                  <a:cubicBezTo>
                    <a:pt x="1468" y="668"/>
                    <a:pt x="1468" y="634"/>
                    <a:pt x="1468" y="601"/>
                  </a:cubicBezTo>
                  <a:cubicBezTo>
                    <a:pt x="1468" y="601"/>
                    <a:pt x="1468" y="567"/>
                    <a:pt x="1468" y="534"/>
                  </a:cubicBezTo>
                  <a:cubicBezTo>
                    <a:pt x="1435" y="534"/>
                    <a:pt x="1435" y="501"/>
                    <a:pt x="1435" y="467"/>
                  </a:cubicBezTo>
                  <a:cubicBezTo>
                    <a:pt x="1435" y="467"/>
                    <a:pt x="1401" y="434"/>
                    <a:pt x="1401" y="401"/>
                  </a:cubicBezTo>
                  <a:lnTo>
                    <a:pt x="1368" y="334"/>
                  </a:lnTo>
                  <a:cubicBezTo>
                    <a:pt x="1335" y="334"/>
                    <a:pt x="1335" y="301"/>
                    <a:pt x="1335" y="301"/>
                  </a:cubicBezTo>
                  <a:cubicBezTo>
                    <a:pt x="1301" y="267"/>
                    <a:pt x="1301" y="234"/>
                    <a:pt x="1268" y="234"/>
                  </a:cubicBezTo>
                  <a:cubicBezTo>
                    <a:pt x="1268" y="201"/>
                    <a:pt x="1235" y="201"/>
                    <a:pt x="1201" y="167"/>
                  </a:cubicBezTo>
                  <a:cubicBezTo>
                    <a:pt x="1201" y="167"/>
                    <a:pt x="1168" y="134"/>
                    <a:pt x="1168" y="134"/>
                  </a:cubicBezTo>
                  <a:lnTo>
                    <a:pt x="1101" y="100"/>
                  </a:lnTo>
                  <a:cubicBezTo>
                    <a:pt x="1068" y="100"/>
                    <a:pt x="1035" y="67"/>
                    <a:pt x="1035" y="67"/>
                  </a:cubicBezTo>
                  <a:cubicBezTo>
                    <a:pt x="1001" y="67"/>
                    <a:pt x="968" y="34"/>
                    <a:pt x="968" y="34"/>
                  </a:cubicBezTo>
                  <a:lnTo>
                    <a:pt x="901" y="34"/>
                  </a:lnTo>
                  <a:cubicBezTo>
                    <a:pt x="868" y="0"/>
                    <a:pt x="834" y="0"/>
                    <a:pt x="8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 name="Google Shape;64;p2"/>
          <p:cNvGrpSpPr/>
          <p:nvPr/>
        </p:nvGrpSpPr>
        <p:grpSpPr>
          <a:xfrm>
            <a:off x="12810825" y="7801860"/>
            <a:ext cx="2695107" cy="2485334"/>
            <a:chOff x="7406400" y="3866750"/>
            <a:chExt cx="1326855" cy="1276756"/>
          </a:xfrm>
        </p:grpSpPr>
        <p:sp>
          <p:nvSpPr>
            <p:cNvPr id="65" name="Google Shape;65;p2"/>
            <p:cNvSpPr/>
            <p:nvPr/>
          </p:nvSpPr>
          <p:spPr>
            <a:xfrm>
              <a:off x="7553314" y="3980294"/>
              <a:ext cx="1179941" cy="1163212"/>
            </a:xfrm>
            <a:custGeom>
              <a:rect b="b" l="l" r="r" t="t"/>
              <a:pathLst>
                <a:path extrusionOk="0" h="26144" w="26520">
                  <a:moveTo>
                    <a:pt x="5226" y="0"/>
                  </a:moveTo>
                  <a:cubicBezTo>
                    <a:pt x="5055" y="0"/>
                    <a:pt x="4888" y="67"/>
                    <a:pt x="4771" y="200"/>
                  </a:cubicBezTo>
                  <a:lnTo>
                    <a:pt x="234" y="4704"/>
                  </a:lnTo>
                  <a:cubicBezTo>
                    <a:pt x="1" y="4970"/>
                    <a:pt x="1" y="5371"/>
                    <a:pt x="234" y="5638"/>
                  </a:cubicBezTo>
                  <a:lnTo>
                    <a:pt x="19582" y="25018"/>
                  </a:lnTo>
                  <a:cubicBezTo>
                    <a:pt x="20332" y="25769"/>
                    <a:pt x="21316" y="26144"/>
                    <a:pt x="22300" y="26144"/>
                  </a:cubicBezTo>
                  <a:cubicBezTo>
                    <a:pt x="23284" y="26144"/>
                    <a:pt x="24268" y="25769"/>
                    <a:pt x="25019" y="25018"/>
                  </a:cubicBezTo>
                  <a:cubicBezTo>
                    <a:pt x="26520" y="23517"/>
                    <a:pt x="26520" y="21082"/>
                    <a:pt x="25019" y="19581"/>
                  </a:cubicBezTo>
                  <a:lnTo>
                    <a:pt x="5705" y="200"/>
                  </a:lnTo>
                  <a:cubicBezTo>
                    <a:pt x="5572" y="67"/>
                    <a:pt x="5397" y="0"/>
                    <a:pt x="52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 name="Google Shape;66;p2"/>
            <p:cNvSpPr/>
            <p:nvPr/>
          </p:nvSpPr>
          <p:spPr>
            <a:xfrm>
              <a:off x="7480613" y="3903857"/>
              <a:ext cx="385928" cy="374048"/>
            </a:xfrm>
            <a:custGeom>
              <a:rect b="b" l="l" r="r" t="t"/>
              <a:pathLst>
                <a:path extrusionOk="0" h="8407" w="8674">
                  <a:moveTo>
                    <a:pt x="7026" y="0"/>
                  </a:moveTo>
                  <a:cubicBezTo>
                    <a:pt x="6639" y="0"/>
                    <a:pt x="6255" y="150"/>
                    <a:pt x="5971" y="451"/>
                  </a:cubicBezTo>
                  <a:lnTo>
                    <a:pt x="568" y="5821"/>
                  </a:lnTo>
                  <a:cubicBezTo>
                    <a:pt x="0" y="6422"/>
                    <a:pt x="0" y="7389"/>
                    <a:pt x="568" y="7956"/>
                  </a:cubicBezTo>
                  <a:cubicBezTo>
                    <a:pt x="868" y="8256"/>
                    <a:pt x="1260" y="8406"/>
                    <a:pt x="1648" y="8406"/>
                  </a:cubicBezTo>
                  <a:cubicBezTo>
                    <a:pt x="2035" y="8406"/>
                    <a:pt x="2419" y="8256"/>
                    <a:pt x="2702" y="7956"/>
                  </a:cubicBezTo>
                  <a:lnTo>
                    <a:pt x="8106" y="2585"/>
                  </a:lnTo>
                  <a:cubicBezTo>
                    <a:pt x="8673" y="1985"/>
                    <a:pt x="8673" y="1018"/>
                    <a:pt x="8106" y="451"/>
                  </a:cubicBezTo>
                  <a:cubicBezTo>
                    <a:pt x="7806" y="150"/>
                    <a:pt x="7414" y="0"/>
                    <a:pt x="70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 name="Google Shape;67;p2"/>
            <p:cNvSpPr/>
            <p:nvPr/>
          </p:nvSpPr>
          <p:spPr>
            <a:xfrm>
              <a:off x="7922867" y="4349848"/>
              <a:ext cx="810386" cy="793657"/>
            </a:xfrm>
            <a:custGeom>
              <a:rect b="b" l="l" r="r" t="t"/>
              <a:pathLst>
                <a:path extrusionOk="0" h="17838" w="18214">
                  <a:moveTo>
                    <a:pt x="5438" y="0"/>
                  </a:moveTo>
                  <a:lnTo>
                    <a:pt x="4704" y="1835"/>
                  </a:lnTo>
                  <a:cubicBezTo>
                    <a:pt x="4638" y="2135"/>
                    <a:pt x="4404" y="2335"/>
                    <a:pt x="4104" y="2402"/>
                  </a:cubicBezTo>
                  <a:cubicBezTo>
                    <a:pt x="3704" y="2502"/>
                    <a:pt x="3337" y="2735"/>
                    <a:pt x="3036" y="3036"/>
                  </a:cubicBezTo>
                  <a:cubicBezTo>
                    <a:pt x="2803" y="3269"/>
                    <a:pt x="2636" y="3536"/>
                    <a:pt x="2536" y="3870"/>
                  </a:cubicBezTo>
                  <a:lnTo>
                    <a:pt x="2503" y="3970"/>
                  </a:lnTo>
                  <a:cubicBezTo>
                    <a:pt x="2436" y="4236"/>
                    <a:pt x="2236" y="4403"/>
                    <a:pt x="2002" y="4503"/>
                  </a:cubicBezTo>
                  <a:lnTo>
                    <a:pt x="1969" y="4537"/>
                  </a:lnTo>
                  <a:lnTo>
                    <a:pt x="1" y="5471"/>
                  </a:lnTo>
                  <a:lnTo>
                    <a:pt x="11242" y="16712"/>
                  </a:lnTo>
                  <a:cubicBezTo>
                    <a:pt x="11993" y="17463"/>
                    <a:pt x="12985" y="17838"/>
                    <a:pt x="13978" y="17838"/>
                  </a:cubicBezTo>
                  <a:cubicBezTo>
                    <a:pt x="14970" y="17838"/>
                    <a:pt x="15962" y="17463"/>
                    <a:pt x="16713" y="16712"/>
                  </a:cubicBezTo>
                  <a:cubicBezTo>
                    <a:pt x="18214" y="15211"/>
                    <a:pt x="18214" y="12776"/>
                    <a:pt x="16713" y="11275"/>
                  </a:cubicBezTo>
                  <a:lnTo>
                    <a:pt x="543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 name="Google Shape;68;p2"/>
            <p:cNvSpPr/>
            <p:nvPr/>
          </p:nvSpPr>
          <p:spPr>
            <a:xfrm>
              <a:off x="7479145" y="3943188"/>
              <a:ext cx="1179941" cy="1163212"/>
            </a:xfrm>
            <a:custGeom>
              <a:rect b="b" l="l" r="r" t="t"/>
              <a:pathLst>
                <a:path extrusionOk="0" h="26144" w="26520">
                  <a:moveTo>
                    <a:pt x="5225" y="0"/>
                  </a:moveTo>
                  <a:cubicBezTo>
                    <a:pt x="5054" y="0"/>
                    <a:pt x="4887" y="67"/>
                    <a:pt x="4770" y="200"/>
                  </a:cubicBezTo>
                  <a:lnTo>
                    <a:pt x="234" y="4704"/>
                  </a:lnTo>
                  <a:cubicBezTo>
                    <a:pt x="0" y="4970"/>
                    <a:pt x="0" y="5371"/>
                    <a:pt x="234" y="5638"/>
                  </a:cubicBezTo>
                  <a:lnTo>
                    <a:pt x="19581" y="25018"/>
                  </a:lnTo>
                  <a:cubicBezTo>
                    <a:pt x="20331" y="25769"/>
                    <a:pt x="21315" y="26144"/>
                    <a:pt x="22299" y="26144"/>
                  </a:cubicBezTo>
                  <a:cubicBezTo>
                    <a:pt x="23283" y="26144"/>
                    <a:pt x="24267" y="25769"/>
                    <a:pt x="25018" y="25018"/>
                  </a:cubicBezTo>
                  <a:cubicBezTo>
                    <a:pt x="26519" y="23517"/>
                    <a:pt x="26519" y="21082"/>
                    <a:pt x="25018" y="19581"/>
                  </a:cubicBezTo>
                  <a:lnTo>
                    <a:pt x="5704" y="200"/>
                  </a:lnTo>
                  <a:cubicBezTo>
                    <a:pt x="5571" y="67"/>
                    <a:pt x="5396" y="0"/>
                    <a:pt x="522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 name="Google Shape;69;p2"/>
            <p:cNvSpPr/>
            <p:nvPr/>
          </p:nvSpPr>
          <p:spPr>
            <a:xfrm>
              <a:off x="7406400" y="3866750"/>
              <a:ext cx="385928" cy="374048"/>
            </a:xfrm>
            <a:custGeom>
              <a:rect b="b" l="l" r="r" t="t"/>
              <a:pathLst>
                <a:path extrusionOk="0" h="8407" w="8674">
                  <a:moveTo>
                    <a:pt x="7026" y="0"/>
                  </a:moveTo>
                  <a:cubicBezTo>
                    <a:pt x="6639" y="0"/>
                    <a:pt x="6255" y="150"/>
                    <a:pt x="5972" y="451"/>
                  </a:cubicBezTo>
                  <a:lnTo>
                    <a:pt x="568" y="5821"/>
                  </a:lnTo>
                  <a:cubicBezTo>
                    <a:pt x="1" y="6422"/>
                    <a:pt x="1" y="7389"/>
                    <a:pt x="568" y="7956"/>
                  </a:cubicBezTo>
                  <a:cubicBezTo>
                    <a:pt x="868" y="8256"/>
                    <a:pt x="1260" y="8406"/>
                    <a:pt x="1648" y="8406"/>
                  </a:cubicBezTo>
                  <a:cubicBezTo>
                    <a:pt x="2035" y="8406"/>
                    <a:pt x="2419" y="8256"/>
                    <a:pt x="2703" y="7956"/>
                  </a:cubicBezTo>
                  <a:lnTo>
                    <a:pt x="8106" y="2585"/>
                  </a:lnTo>
                  <a:cubicBezTo>
                    <a:pt x="8673" y="1985"/>
                    <a:pt x="8673" y="1018"/>
                    <a:pt x="8106" y="451"/>
                  </a:cubicBezTo>
                  <a:cubicBezTo>
                    <a:pt x="7806" y="150"/>
                    <a:pt x="7414" y="0"/>
                    <a:pt x="7026"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 name="Google Shape;70;p2"/>
            <p:cNvSpPr/>
            <p:nvPr/>
          </p:nvSpPr>
          <p:spPr>
            <a:xfrm>
              <a:off x="7848698" y="4312741"/>
              <a:ext cx="810386" cy="793657"/>
            </a:xfrm>
            <a:custGeom>
              <a:rect b="b" l="l" r="r" t="t"/>
              <a:pathLst>
                <a:path extrusionOk="0" h="17838" w="18214">
                  <a:moveTo>
                    <a:pt x="5437" y="0"/>
                  </a:moveTo>
                  <a:lnTo>
                    <a:pt x="4703" y="1835"/>
                  </a:lnTo>
                  <a:cubicBezTo>
                    <a:pt x="4637" y="2135"/>
                    <a:pt x="4403" y="2335"/>
                    <a:pt x="4103" y="2402"/>
                  </a:cubicBezTo>
                  <a:cubicBezTo>
                    <a:pt x="3703" y="2502"/>
                    <a:pt x="3336" y="2735"/>
                    <a:pt x="3036" y="3036"/>
                  </a:cubicBezTo>
                  <a:cubicBezTo>
                    <a:pt x="2802" y="3269"/>
                    <a:pt x="2635" y="3536"/>
                    <a:pt x="2535" y="3870"/>
                  </a:cubicBezTo>
                  <a:lnTo>
                    <a:pt x="2502" y="3970"/>
                  </a:lnTo>
                  <a:cubicBezTo>
                    <a:pt x="2435" y="4237"/>
                    <a:pt x="2235" y="4403"/>
                    <a:pt x="2001" y="4503"/>
                  </a:cubicBezTo>
                  <a:lnTo>
                    <a:pt x="1968" y="4537"/>
                  </a:lnTo>
                  <a:lnTo>
                    <a:pt x="0" y="5471"/>
                  </a:lnTo>
                  <a:lnTo>
                    <a:pt x="11241" y="16712"/>
                  </a:lnTo>
                  <a:cubicBezTo>
                    <a:pt x="11992" y="17463"/>
                    <a:pt x="12984" y="17838"/>
                    <a:pt x="13977" y="17838"/>
                  </a:cubicBezTo>
                  <a:cubicBezTo>
                    <a:pt x="14969" y="17838"/>
                    <a:pt x="15961" y="17463"/>
                    <a:pt x="16712" y="16712"/>
                  </a:cubicBezTo>
                  <a:cubicBezTo>
                    <a:pt x="18213" y="15211"/>
                    <a:pt x="18213" y="12776"/>
                    <a:pt x="16712" y="11275"/>
                  </a:cubicBezTo>
                  <a:lnTo>
                    <a:pt x="5437"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1" name="Google Shape;71;p2"/>
            <p:cNvSpPr/>
            <p:nvPr/>
          </p:nvSpPr>
          <p:spPr>
            <a:xfrm>
              <a:off x="8368146" y="4919750"/>
              <a:ext cx="59397" cy="59397"/>
            </a:xfrm>
            <a:custGeom>
              <a:rect b="b" l="l" r="r" t="t"/>
              <a:pathLst>
                <a:path extrusionOk="0" h="1335" w="1335">
                  <a:moveTo>
                    <a:pt x="534" y="0"/>
                  </a:moveTo>
                  <a:cubicBezTo>
                    <a:pt x="500" y="0"/>
                    <a:pt x="500" y="0"/>
                    <a:pt x="467" y="34"/>
                  </a:cubicBezTo>
                  <a:lnTo>
                    <a:pt x="400" y="34"/>
                  </a:lnTo>
                  <a:cubicBezTo>
                    <a:pt x="400" y="34"/>
                    <a:pt x="367" y="67"/>
                    <a:pt x="334" y="67"/>
                  </a:cubicBezTo>
                  <a:cubicBezTo>
                    <a:pt x="334" y="67"/>
                    <a:pt x="300" y="100"/>
                    <a:pt x="300" y="100"/>
                  </a:cubicBezTo>
                  <a:cubicBezTo>
                    <a:pt x="267" y="100"/>
                    <a:pt x="267" y="134"/>
                    <a:pt x="234" y="134"/>
                  </a:cubicBezTo>
                  <a:cubicBezTo>
                    <a:pt x="200" y="167"/>
                    <a:pt x="167" y="200"/>
                    <a:pt x="133" y="234"/>
                  </a:cubicBezTo>
                  <a:cubicBezTo>
                    <a:pt x="133" y="234"/>
                    <a:pt x="133" y="267"/>
                    <a:pt x="100" y="267"/>
                  </a:cubicBezTo>
                  <a:cubicBezTo>
                    <a:pt x="100" y="300"/>
                    <a:pt x="100" y="300"/>
                    <a:pt x="67" y="334"/>
                  </a:cubicBezTo>
                  <a:cubicBezTo>
                    <a:pt x="67" y="367"/>
                    <a:pt x="67" y="367"/>
                    <a:pt x="33" y="401"/>
                  </a:cubicBezTo>
                  <a:cubicBezTo>
                    <a:pt x="33" y="434"/>
                    <a:pt x="33" y="434"/>
                    <a:pt x="33" y="467"/>
                  </a:cubicBezTo>
                  <a:cubicBezTo>
                    <a:pt x="33" y="467"/>
                    <a:pt x="0" y="501"/>
                    <a:pt x="0" y="534"/>
                  </a:cubicBezTo>
                  <a:cubicBezTo>
                    <a:pt x="0" y="534"/>
                    <a:pt x="0" y="567"/>
                    <a:pt x="0" y="601"/>
                  </a:cubicBezTo>
                  <a:cubicBezTo>
                    <a:pt x="0" y="601"/>
                    <a:pt x="0" y="634"/>
                    <a:pt x="0" y="667"/>
                  </a:cubicBezTo>
                  <a:cubicBezTo>
                    <a:pt x="0" y="667"/>
                    <a:pt x="0" y="701"/>
                    <a:pt x="0" y="734"/>
                  </a:cubicBezTo>
                  <a:cubicBezTo>
                    <a:pt x="0" y="734"/>
                    <a:pt x="0" y="767"/>
                    <a:pt x="0" y="767"/>
                  </a:cubicBezTo>
                  <a:cubicBezTo>
                    <a:pt x="0" y="801"/>
                    <a:pt x="33" y="834"/>
                    <a:pt x="33" y="834"/>
                  </a:cubicBezTo>
                  <a:cubicBezTo>
                    <a:pt x="33" y="868"/>
                    <a:pt x="33" y="901"/>
                    <a:pt x="33" y="901"/>
                  </a:cubicBezTo>
                  <a:cubicBezTo>
                    <a:pt x="67" y="934"/>
                    <a:pt x="67" y="934"/>
                    <a:pt x="67" y="968"/>
                  </a:cubicBezTo>
                  <a:cubicBezTo>
                    <a:pt x="100" y="968"/>
                    <a:pt x="100" y="1001"/>
                    <a:pt x="100" y="1034"/>
                  </a:cubicBezTo>
                  <a:cubicBezTo>
                    <a:pt x="133" y="1034"/>
                    <a:pt x="133" y="1068"/>
                    <a:pt x="133" y="1068"/>
                  </a:cubicBezTo>
                  <a:cubicBezTo>
                    <a:pt x="167" y="1101"/>
                    <a:pt x="167" y="1101"/>
                    <a:pt x="200" y="1134"/>
                  </a:cubicBezTo>
                  <a:cubicBezTo>
                    <a:pt x="200" y="1134"/>
                    <a:pt x="234" y="1168"/>
                    <a:pt x="234" y="1168"/>
                  </a:cubicBezTo>
                  <a:cubicBezTo>
                    <a:pt x="267" y="1168"/>
                    <a:pt x="267" y="1201"/>
                    <a:pt x="300" y="1201"/>
                  </a:cubicBezTo>
                  <a:cubicBezTo>
                    <a:pt x="300" y="1234"/>
                    <a:pt x="334" y="1234"/>
                    <a:pt x="367" y="1234"/>
                  </a:cubicBezTo>
                  <a:cubicBezTo>
                    <a:pt x="367" y="1268"/>
                    <a:pt x="400" y="1268"/>
                    <a:pt x="400" y="1268"/>
                  </a:cubicBezTo>
                  <a:cubicBezTo>
                    <a:pt x="434" y="1268"/>
                    <a:pt x="467" y="1301"/>
                    <a:pt x="467" y="1301"/>
                  </a:cubicBezTo>
                  <a:lnTo>
                    <a:pt x="600" y="1301"/>
                  </a:lnTo>
                  <a:cubicBezTo>
                    <a:pt x="634" y="1335"/>
                    <a:pt x="634" y="1335"/>
                    <a:pt x="667" y="1335"/>
                  </a:cubicBezTo>
                  <a:cubicBezTo>
                    <a:pt x="701" y="1335"/>
                    <a:pt x="701" y="1335"/>
                    <a:pt x="734" y="1301"/>
                  </a:cubicBezTo>
                  <a:lnTo>
                    <a:pt x="867" y="1301"/>
                  </a:lnTo>
                  <a:cubicBezTo>
                    <a:pt x="867" y="1301"/>
                    <a:pt x="901" y="1268"/>
                    <a:pt x="934" y="1268"/>
                  </a:cubicBezTo>
                  <a:cubicBezTo>
                    <a:pt x="934" y="1268"/>
                    <a:pt x="967" y="1234"/>
                    <a:pt x="967" y="1234"/>
                  </a:cubicBezTo>
                  <a:cubicBezTo>
                    <a:pt x="1001" y="1234"/>
                    <a:pt x="1001" y="1234"/>
                    <a:pt x="1034" y="1201"/>
                  </a:cubicBezTo>
                  <a:cubicBezTo>
                    <a:pt x="1067" y="1201"/>
                    <a:pt x="1067" y="1168"/>
                    <a:pt x="1101" y="1168"/>
                  </a:cubicBezTo>
                  <a:cubicBezTo>
                    <a:pt x="1101" y="1168"/>
                    <a:pt x="1134" y="1134"/>
                    <a:pt x="1134" y="1134"/>
                  </a:cubicBezTo>
                  <a:cubicBezTo>
                    <a:pt x="1134" y="1101"/>
                    <a:pt x="1168" y="1101"/>
                    <a:pt x="1168" y="1068"/>
                  </a:cubicBezTo>
                  <a:cubicBezTo>
                    <a:pt x="1201" y="1068"/>
                    <a:pt x="1201" y="1034"/>
                    <a:pt x="1201" y="1034"/>
                  </a:cubicBezTo>
                  <a:cubicBezTo>
                    <a:pt x="1234" y="1001"/>
                    <a:pt x="1234" y="1001"/>
                    <a:pt x="1234" y="968"/>
                  </a:cubicBezTo>
                  <a:cubicBezTo>
                    <a:pt x="1268" y="968"/>
                    <a:pt x="1268" y="934"/>
                    <a:pt x="1268" y="901"/>
                  </a:cubicBezTo>
                  <a:cubicBezTo>
                    <a:pt x="1301" y="901"/>
                    <a:pt x="1301" y="868"/>
                    <a:pt x="1301" y="834"/>
                  </a:cubicBezTo>
                  <a:cubicBezTo>
                    <a:pt x="1301" y="834"/>
                    <a:pt x="1301" y="801"/>
                    <a:pt x="1301" y="801"/>
                  </a:cubicBezTo>
                  <a:cubicBezTo>
                    <a:pt x="1334" y="767"/>
                    <a:pt x="1334" y="734"/>
                    <a:pt x="1334" y="734"/>
                  </a:cubicBezTo>
                  <a:cubicBezTo>
                    <a:pt x="1334" y="701"/>
                    <a:pt x="1334" y="667"/>
                    <a:pt x="1334" y="667"/>
                  </a:cubicBezTo>
                  <a:cubicBezTo>
                    <a:pt x="1334" y="634"/>
                    <a:pt x="1334" y="601"/>
                    <a:pt x="1334" y="601"/>
                  </a:cubicBezTo>
                  <a:cubicBezTo>
                    <a:pt x="1334" y="567"/>
                    <a:pt x="1334" y="534"/>
                    <a:pt x="1301" y="534"/>
                  </a:cubicBezTo>
                  <a:cubicBezTo>
                    <a:pt x="1301" y="501"/>
                    <a:pt x="1301" y="467"/>
                    <a:pt x="1301" y="467"/>
                  </a:cubicBezTo>
                  <a:cubicBezTo>
                    <a:pt x="1301" y="434"/>
                    <a:pt x="1301" y="434"/>
                    <a:pt x="1268" y="401"/>
                  </a:cubicBezTo>
                  <a:cubicBezTo>
                    <a:pt x="1268" y="367"/>
                    <a:pt x="1268" y="367"/>
                    <a:pt x="1234" y="334"/>
                  </a:cubicBezTo>
                  <a:cubicBezTo>
                    <a:pt x="1234" y="334"/>
                    <a:pt x="1234" y="300"/>
                    <a:pt x="1201" y="300"/>
                  </a:cubicBezTo>
                  <a:cubicBezTo>
                    <a:pt x="1201" y="267"/>
                    <a:pt x="1201" y="267"/>
                    <a:pt x="1168" y="234"/>
                  </a:cubicBezTo>
                  <a:cubicBezTo>
                    <a:pt x="1168" y="200"/>
                    <a:pt x="1134" y="200"/>
                    <a:pt x="1134" y="167"/>
                  </a:cubicBezTo>
                  <a:cubicBezTo>
                    <a:pt x="1101" y="167"/>
                    <a:pt x="1101" y="167"/>
                    <a:pt x="1067" y="134"/>
                  </a:cubicBezTo>
                  <a:cubicBezTo>
                    <a:pt x="1067" y="134"/>
                    <a:pt x="1034" y="100"/>
                    <a:pt x="1034" y="100"/>
                  </a:cubicBezTo>
                  <a:cubicBezTo>
                    <a:pt x="1001" y="100"/>
                    <a:pt x="1001" y="67"/>
                    <a:pt x="967" y="67"/>
                  </a:cubicBezTo>
                  <a:cubicBezTo>
                    <a:pt x="967" y="67"/>
                    <a:pt x="934" y="34"/>
                    <a:pt x="901" y="34"/>
                  </a:cubicBezTo>
                  <a:lnTo>
                    <a:pt x="867" y="34"/>
                  </a:lnTo>
                  <a:cubicBezTo>
                    <a:pt x="834" y="0"/>
                    <a:pt x="801" y="0"/>
                    <a:pt x="8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 name="Google Shape;72;p2"/>
            <p:cNvSpPr/>
            <p:nvPr/>
          </p:nvSpPr>
          <p:spPr>
            <a:xfrm>
              <a:off x="8473504" y="4913788"/>
              <a:ext cx="59397" cy="59442"/>
            </a:xfrm>
            <a:custGeom>
              <a:rect b="b" l="l" r="r" t="t"/>
              <a:pathLst>
                <a:path extrusionOk="0" h="1336" w="1335">
                  <a:moveTo>
                    <a:pt x="601" y="1"/>
                  </a:moveTo>
                  <a:cubicBezTo>
                    <a:pt x="601" y="1"/>
                    <a:pt x="567" y="1"/>
                    <a:pt x="534" y="34"/>
                  </a:cubicBezTo>
                  <a:lnTo>
                    <a:pt x="501" y="34"/>
                  </a:lnTo>
                  <a:cubicBezTo>
                    <a:pt x="467" y="34"/>
                    <a:pt x="434" y="34"/>
                    <a:pt x="434" y="68"/>
                  </a:cubicBezTo>
                  <a:lnTo>
                    <a:pt x="367" y="68"/>
                  </a:lnTo>
                  <a:cubicBezTo>
                    <a:pt x="334" y="101"/>
                    <a:pt x="334" y="101"/>
                    <a:pt x="301" y="101"/>
                  </a:cubicBezTo>
                  <a:cubicBezTo>
                    <a:pt x="301" y="134"/>
                    <a:pt x="267" y="134"/>
                    <a:pt x="267" y="168"/>
                  </a:cubicBezTo>
                  <a:cubicBezTo>
                    <a:pt x="234" y="168"/>
                    <a:pt x="201" y="201"/>
                    <a:pt x="167" y="234"/>
                  </a:cubicBezTo>
                  <a:cubicBezTo>
                    <a:pt x="167" y="268"/>
                    <a:pt x="134" y="268"/>
                    <a:pt x="134" y="301"/>
                  </a:cubicBezTo>
                  <a:cubicBezTo>
                    <a:pt x="100" y="301"/>
                    <a:pt x="100" y="334"/>
                    <a:pt x="100" y="368"/>
                  </a:cubicBezTo>
                  <a:cubicBezTo>
                    <a:pt x="67" y="368"/>
                    <a:pt x="67" y="401"/>
                    <a:pt x="67" y="401"/>
                  </a:cubicBezTo>
                  <a:cubicBezTo>
                    <a:pt x="67" y="434"/>
                    <a:pt x="67" y="468"/>
                    <a:pt x="34" y="468"/>
                  </a:cubicBezTo>
                  <a:cubicBezTo>
                    <a:pt x="34" y="501"/>
                    <a:pt x="34" y="535"/>
                    <a:pt x="34" y="535"/>
                  </a:cubicBezTo>
                  <a:cubicBezTo>
                    <a:pt x="34" y="568"/>
                    <a:pt x="34" y="568"/>
                    <a:pt x="34" y="601"/>
                  </a:cubicBezTo>
                  <a:cubicBezTo>
                    <a:pt x="0" y="635"/>
                    <a:pt x="0" y="635"/>
                    <a:pt x="0" y="668"/>
                  </a:cubicBezTo>
                  <a:cubicBezTo>
                    <a:pt x="0" y="701"/>
                    <a:pt x="0" y="701"/>
                    <a:pt x="34" y="735"/>
                  </a:cubicBezTo>
                  <a:cubicBezTo>
                    <a:pt x="34" y="768"/>
                    <a:pt x="34" y="768"/>
                    <a:pt x="34" y="801"/>
                  </a:cubicBezTo>
                  <a:cubicBezTo>
                    <a:pt x="34" y="835"/>
                    <a:pt x="34" y="835"/>
                    <a:pt x="34" y="868"/>
                  </a:cubicBezTo>
                  <a:cubicBezTo>
                    <a:pt x="34" y="868"/>
                    <a:pt x="67" y="901"/>
                    <a:pt x="67" y="935"/>
                  </a:cubicBezTo>
                  <a:cubicBezTo>
                    <a:pt x="67" y="935"/>
                    <a:pt x="100" y="968"/>
                    <a:pt x="100" y="968"/>
                  </a:cubicBezTo>
                  <a:cubicBezTo>
                    <a:pt x="100" y="1002"/>
                    <a:pt x="100" y="1035"/>
                    <a:pt x="134" y="1035"/>
                  </a:cubicBezTo>
                  <a:lnTo>
                    <a:pt x="167" y="1102"/>
                  </a:lnTo>
                  <a:cubicBezTo>
                    <a:pt x="167" y="1102"/>
                    <a:pt x="201" y="1135"/>
                    <a:pt x="201" y="1135"/>
                  </a:cubicBezTo>
                  <a:cubicBezTo>
                    <a:pt x="234" y="1135"/>
                    <a:pt x="234" y="1168"/>
                    <a:pt x="267" y="1168"/>
                  </a:cubicBezTo>
                  <a:cubicBezTo>
                    <a:pt x="267" y="1202"/>
                    <a:pt x="301" y="1202"/>
                    <a:pt x="301" y="1202"/>
                  </a:cubicBezTo>
                  <a:cubicBezTo>
                    <a:pt x="334" y="1235"/>
                    <a:pt x="334" y="1235"/>
                    <a:pt x="367" y="1235"/>
                  </a:cubicBezTo>
                  <a:cubicBezTo>
                    <a:pt x="401" y="1268"/>
                    <a:pt x="401" y="1268"/>
                    <a:pt x="434" y="1268"/>
                  </a:cubicBezTo>
                  <a:cubicBezTo>
                    <a:pt x="434" y="1302"/>
                    <a:pt x="467" y="1302"/>
                    <a:pt x="501" y="1302"/>
                  </a:cubicBezTo>
                  <a:lnTo>
                    <a:pt x="567" y="1302"/>
                  </a:lnTo>
                  <a:cubicBezTo>
                    <a:pt x="567" y="1335"/>
                    <a:pt x="601" y="1335"/>
                    <a:pt x="601" y="1335"/>
                  </a:cubicBezTo>
                  <a:lnTo>
                    <a:pt x="734" y="1335"/>
                  </a:lnTo>
                  <a:cubicBezTo>
                    <a:pt x="768" y="1335"/>
                    <a:pt x="801" y="1335"/>
                    <a:pt x="801" y="1302"/>
                  </a:cubicBezTo>
                  <a:lnTo>
                    <a:pt x="868" y="1302"/>
                  </a:lnTo>
                  <a:cubicBezTo>
                    <a:pt x="901" y="1302"/>
                    <a:pt x="901" y="1302"/>
                    <a:pt x="934" y="1268"/>
                  </a:cubicBezTo>
                  <a:cubicBezTo>
                    <a:pt x="968" y="1268"/>
                    <a:pt x="968" y="1268"/>
                    <a:pt x="1001" y="1235"/>
                  </a:cubicBezTo>
                  <a:cubicBezTo>
                    <a:pt x="1001" y="1235"/>
                    <a:pt x="1034" y="1235"/>
                    <a:pt x="1034" y="1202"/>
                  </a:cubicBezTo>
                  <a:cubicBezTo>
                    <a:pt x="1068" y="1202"/>
                    <a:pt x="1101" y="1202"/>
                    <a:pt x="1101" y="1168"/>
                  </a:cubicBezTo>
                  <a:cubicBezTo>
                    <a:pt x="1135" y="1168"/>
                    <a:pt x="1135" y="1135"/>
                    <a:pt x="1168" y="1135"/>
                  </a:cubicBezTo>
                  <a:cubicBezTo>
                    <a:pt x="1168" y="1135"/>
                    <a:pt x="1168" y="1102"/>
                    <a:pt x="1201" y="1102"/>
                  </a:cubicBezTo>
                  <a:cubicBezTo>
                    <a:pt x="1201" y="1068"/>
                    <a:pt x="1235" y="1068"/>
                    <a:pt x="1235" y="1035"/>
                  </a:cubicBezTo>
                  <a:cubicBezTo>
                    <a:pt x="1235" y="1035"/>
                    <a:pt x="1268" y="1002"/>
                    <a:pt x="1268" y="1002"/>
                  </a:cubicBezTo>
                  <a:cubicBezTo>
                    <a:pt x="1268" y="968"/>
                    <a:pt x="1301" y="935"/>
                    <a:pt x="1301" y="935"/>
                  </a:cubicBezTo>
                  <a:cubicBezTo>
                    <a:pt x="1301" y="901"/>
                    <a:pt x="1301" y="901"/>
                    <a:pt x="1301" y="868"/>
                  </a:cubicBezTo>
                  <a:cubicBezTo>
                    <a:pt x="1335" y="835"/>
                    <a:pt x="1335" y="835"/>
                    <a:pt x="1335" y="801"/>
                  </a:cubicBezTo>
                  <a:cubicBezTo>
                    <a:pt x="1335" y="768"/>
                    <a:pt x="1335" y="768"/>
                    <a:pt x="1335" y="735"/>
                  </a:cubicBezTo>
                  <a:cubicBezTo>
                    <a:pt x="1335" y="701"/>
                    <a:pt x="1335" y="701"/>
                    <a:pt x="1335" y="668"/>
                  </a:cubicBezTo>
                  <a:cubicBezTo>
                    <a:pt x="1335" y="668"/>
                    <a:pt x="1335" y="635"/>
                    <a:pt x="1335" y="601"/>
                  </a:cubicBezTo>
                  <a:cubicBezTo>
                    <a:pt x="1335" y="601"/>
                    <a:pt x="1335" y="568"/>
                    <a:pt x="1335" y="535"/>
                  </a:cubicBezTo>
                  <a:cubicBezTo>
                    <a:pt x="1335" y="535"/>
                    <a:pt x="1335" y="501"/>
                    <a:pt x="1301" y="468"/>
                  </a:cubicBezTo>
                  <a:cubicBezTo>
                    <a:pt x="1301" y="468"/>
                    <a:pt x="1301" y="434"/>
                    <a:pt x="1301" y="401"/>
                  </a:cubicBezTo>
                  <a:cubicBezTo>
                    <a:pt x="1301" y="401"/>
                    <a:pt x="1268" y="368"/>
                    <a:pt x="1268" y="368"/>
                  </a:cubicBezTo>
                  <a:cubicBezTo>
                    <a:pt x="1268" y="334"/>
                    <a:pt x="1235" y="334"/>
                    <a:pt x="1235" y="301"/>
                  </a:cubicBezTo>
                  <a:cubicBezTo>
                    <a:pt x="1235" y="301"/>
                    <a:pt x="1201" y="268"/>
                    <a:pt x="1201" y="268"/>
                  </a:cubicBezTo>
                  <a:cubicBezTo>
                    <a:pt x="1168" y="234"/>
                    <a:pt x="1168" y="234"/>
                    <a:pt x="1135" y="201"/>
                  </a:cubicBezTo>
                  <a:cubicBezTo>
                    <a:pt x="1135" y="168"/>
                    <a:pt x="1101" y="168"/>
                    <a:pt x="1101" y="168"/>
                  </a:cubicBezTo>
                  <a:cubicBezTo>
                    <a:pt x="1068" y="134"/>
                    <a:pt x="1068" y="134"/>
                    <a:pt x="1034" y="101"/>
                  </a:cubicBezTo>
                  <a:cubicBezTo>
                    <a:pt x="1034" y="101"/>
                    <a:pt x="1001" y="101"/>
                    <a:pt x="1001" y="68"/>
                  </a:cubicBezTo>
                  <a:lnTo>
                    <a:pt x="934" y="68"/>
                  </a:lnTo>
                  <a:cubicBezTo>
                    <a:pt x="901" y="34"/>
                    <a:pt x="901" y="34"/>
                    <a:pt x="868" y="34"/>
                  </a:cubicBezTo>
                  <a:lnTo>
                    <a:pt x="801" y="34"/>
                  </a:lnTo>
                  <a:cubicBezTo>
                    <a:pt x="801" y="1"/>
                    <a:pt x="768" y="1"/>
                    <a:pt x="7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 name="Google Shape;73;p2"/>
            <p:cNvSpPr/>
            <p:nvPr/>
          </p:nvSpPr>
          <p:spPr>
            <a:xfrm>
              <a:off x="8402272" y="4806962"/>
              <a:ext cx="59397" cy="59397"/>
            </a:xfrm>
            <a:custGeom>
              <a:rect b="b" l="l" r="r" t="t"/>
              <a:pathLst>
                <a:path extrusionOk="0" h="1335" w="1335">
                  <a:moveTo>
                    <a:pt x="534" y="0"/>
                  </a:moveTo>
                  <a:cubicBezTo>
                    <a:pt x="534" y="0"/>
                    <a:pt x="501" y="0"/>
                    <a:pt x="501" y="33"/>
                  </a:cubicBezTo>
                  <a:lnTo>
                    <a:pt x="434" y="33"/>
                  </a:lnTo>
                  <a:cubicBezTo>
                    <a:pt x="401" y="33"/>
                    <a:pt x="401" y="67"/>
                    <a:pt x="367" y="67"/>
                  </a:cubicBezTo>
                  <a:cubicBezTo>
                    <a:pt x="334" y="67"/>
                    <a:pt x="334" y="100"/>
                    <a:pt x="300" y="100"/>
                  </a:cubicBezTo>
                  <a:cubicBezTo>
                    <a:pt x="300" y="100"/>
                    <a:pt x="267" y="134"/>
                    <a:pt x="267" y="134"/>
                  </a:cubicBezTo>
                  <a:cubicBezTo>
                    <a:pt x="234" y="167"/>
                    <a:pt x="200" y="200"/>
                    <a:pt x="167" y="234"/>
                  </a:cubicBezTo>
                  <a:cubicBezTo>
                    <a:pt x="167" y="234"/>
                    <a:pt x="134" y="267"/>
                    <a:pt x="134" y="267"/>
                  </a:cubicBezTo>
                  <a:cubicBezTo>
                    <a:pt x="100" y="300"/>
                    <a:pt x="100" y="300"/>
                    <a:pt x="100" y="334"/>
                  </a:cubicBezTo>
                  <a:cubicBezTo>
                    <a:pt x="67" y="367"/>
                    <a:pt x="67" y="367"/>
                    <a:pt x="67" y="400"/>
                  </a:cubicBezTo>
                  <a:cubicBezTo>
                    <a:pt x="67" y="434"/>
                    <a:pt x="67" y="434"/>
                    <a:pt x="34" y="467"/>
                  </a:cubicBezTo>
                  <a:cubicBezTo>
                    <a:pt x="34" y="467"/>
                    <a:pt x="34" y="500"/>
                    <a:pt x="34" y="534"/>
                  </a:cubicBezTo>
                  <a:cubicBezTo>
                    <a:pt x="34" y="534"/>
                    <a:pt x="34" y="567"/>
                    <a:pt x="34" y="601"/>
                  </a:cubicBezTo>
                  <a:cubicBezTo>
                    <a:pt x="0" y="601"/>
                    <a:pt x="0" y="634"/>
                    <a:pt x="0" y="667"/>
                  </a:cubicBezTo>
                  <a:cubicBezTo>
                    <a:pt x="0" y="667"/>
                    <a:pt x="0" y="701"/>
                    <a:pt x="34" y="734"/>
                  </a:cubicBezTo>
                  <a:cubicBezTo>
                    <a:pt x="34" y="734"/>
                    <a:pt x="34" y="767"/>
                    <a:pt x="34" y="767"/>
                  </a:cubicBezTo>
                  <a:cubicBezTo>
                    <a:pt x="34" y="801"/>
                    <a:pt x="34" y="834"/>
                    <a:pt x="34" y="834"/>
                  </a:cubicBezTo>
                  <a:cubicBezTo>
                    <a:pt x="34" y="867"/>
                    <a:pt x="67" y="901"/>
                    <a:pt x="67" y="901"/>
                  </a:cubicBezTo>
                  <a:cubicBezTo>
                    <a:pt x="67" y="934"/>
                    <a:pt x="100" y="934"/>
                    <a:pt x="100" y="967"/>
                  </a:cubicBezTo>
                  <a:cubicBezTo>
                    <a:pt x="100" y="967"/>
                    <a:pt x="100" y="1001"/>
                    <a:pt x="134" y="1034"/>
                  </a:cubicBezTo>
                  <a:cubicBezTo>
                    <a:pt x="134" y="1034"/>
                    <a:pt x="167" y="1068"/>
                    <a:pt x="167" y="1068"/>
                  </a:cubicBezTo>
                  <a:cubicBezTo>
                    <a:pt x="167" y="1101"/>
                    <a:pt x="200" y="1101"/>
                    <a:pt x="200" y="1134"/>
                  </a:cubicBezTo>
                  <a:cubicBezTo>
                    <a:pt x="234" y="1134"/>
                    <a:pt x="234" y="1168"/>
                    <a:pt x="267" y="1168"/>
                  </a:cubicBezTo>
                  <a:cubicBezTo>
                    <a:pt x="267" y="1168"/>
                    <a:pt x="300" y="1201"/>
                    <a:pt x="300" y="1201"/>
                  </a:cubicBezTo>
                  <a:cubicBezTo>
                    <a:pt x="334" y="1234"/>
                    <a:pt x="334" y="1234"/>
                    <a:pt x="367" y="1234"/>
                  </a:cubicBezTo>
                  <a:cubicBezTo>
                    <a:pt x="401" y="1268"/>
                    <a:pt x="401" y="1268"/>
                    <a:pt x="434" y="1268"/>
                  </a:cubicBezTo>
                  <a:cubicBezTo>
                    <a:pt x="434" y="1268"/>
                    <a:pt x="467" y="1268"/>
                    <a:pt x="501" y="1301"/>
                  </a:cubicBezTo>
                  <a:lnTo>
                    <a:pt x="601" y="1301"/>
                  </a:lnTo>
                  <a:cubicBezTo>
                    <a:pt x="634" y="1334"/>
                    <a:pt x="667" y="1334"/>
                    <a:pt x="667" y="1334"/>
                  </a:cubicBezTo>
                  <a:cubicBezTo>
                    <a:pt x="701" y="1334"/>
                    <a:pt x="734" y="1334"/>
                    <a:pt x="734" y="1301"/>
                  </a:cubicBezTo>
                  <a:lnTo>
                    <a:pt x="868" y="1301"/>
                  </a:lnTo>
                  <a:cubicBezTo>
                    <a:pt x="901" y="1301"/>
                    <a:pt x="901" y="1268"/>
                    <a:pt x="934" y="1268"/>
                  </a:cubicBezTo>
                  <a:cubicBezTo>
                    <a:pt x="968" y="1268"/>
                    <a:pt x="968" y="1234"/>
                    <a:pt x="1001" y="1234"/>
                  </a:cubicBezTo>
                  <a:cubicBezTo>
                    <a:pt x="1001" y="1234"/>
                    <a:pt x="1034" y="1234"/>
                    <a:pt x="1034" y="1201"/>
                  </a:cubicBezTo>
                  <a:cubicBezTo>
                    <a:pt x="1068" y="1201"/>
                    <a:pt x="1101" y="1168"/>
                    <a:pt x="1101" y="1168"/>
                  </a:cubicBezTo>
                  <a:cubicBezTo>
                    <a:pt x="1134" y="1168"/>
                    <a:pt x="1134" y="1134"/>
                    <a:pt x="1134" y="1134"/>
                  </a:cubicBezTo>
                  <a:cubicBezTo>
                    <a:pt x="1168" y="1101"/>
                    <a:pt x="1168" y="1101"/>
                    <a:pt x="1201" y="1068"/>
                  </a:cubicBezTo>
                  <a:cubicBezTo>
                    <a:pt x="1201" y="1068"/>
                    <a:pt x="1201" y="1034"/>
                    <a:pt x="1234" y="1034"/>
                  </a:cubicBezTo>
                  <a:cubicBezTo>
                    <a:pt x="1234" y="1001"/>
                    <a:pt x="1234" y="1001"/>
                    <a:pt x="1268" y="967"/>
                  </a:cubicBezTo>
                  <a:cubicBezTo>
                    <a:pt x="1268" y="967"/>
                    <a:pt x="1268" y="934"/>
                    <a:pt x="1301" y="901"/>
                  </a:cubicBezTo>
                  <a:cubicBezTo>
                    <a:pt x="1301" y="901"/>
                    <a:pt x="1301" y="867"/>
                    <a:pt x="1301" y="834"/>
                  </a:cubicBezTo>
                  <a:cubicBezTo>
                    <a:pt x="1301" y="834"/>
                    <a:pt x="1335" y="801"/>
                    <a:pt x="1335" y="801"/>
                  </a:cubicBezTo>
                  <a:cubicBezTo>
                    <a:pt x="1335" y="767"/>
                    <a:pt x="1335" y="734"/>
                    <a:pt x="1335" y="734"/>
                  </a:cubicBezTo>
                  <a:cubicBezTo>
                    <a:pt x="1335" y="701"/>
                    <a:pt x="1335" y="667"/>
                    <a:pt x="1335" y="667"/>
                  </a:cubicBezTo>
                  <a:cubicBezTo>
                    <a:pt x="1335" y="634"/>
                    <a:pt x="1335" y="601"/>
                    <a:pt x="1335" y="601"/>
                  </a:cubicBezTo>
                  <a:cubicBezTo>
                    <a:pt x="1335" y="567"/>
                    <a:pt x="1335" y="534"/>
                    <a:pt x="1335" y="534"/>
                  </a:cubicBezTo>
                  <a:cubicBezTo>
                    <a:pt x="1335" y="500"/>
                    <a:pt x="1301" y="500"/>
                    <a:pt x="1301" y="467"/>
                  </a:cubicBezTo>
                  <a:cubicBezTo>
                    <a:pt x="1301" y="434"/>
                    <a:pt x="1301" y="434"/>
                    <a:pt x="1301" y="400"/>
                  </a:cubicBezTo>
                  <a:cubicBezTo>
                    <a:pt x="1268" y="367"/>
                    <a:pt x="1268" y="367"/>
                    <a:pt x="1268" y="334"/>
                  </a:cubicBezTo>
                  <a:cubicBezTo>
                    <a:pt x="1234" y="334"/>
                    <a:pt x="1234" y="300"/>
                    <a:pt x="1234" y="300"/>
                  </a:cubicBezTo>
                  <a:cubicBezTo>
                    <a:pt x="1201" y="267"/>
                    <a:pt x="1201" y="267"/>
                    <a:pt x="1201" y="234"/>
                  </a:cubicBezTo>
                  <a:cubicBezTo>
                    <a:pt x="1168" y="200"/>
                    <a:pt x="1168" y="200"/>
                    <a:pt x="1134" y="200"/>
                  </a:cubicBezTo>
                  <a:cubicBezTo>
                    <a:pt x="1134" y="167"/>
                    <a:pt x="1101" y="167"/>
                    <a:pt x="1101" y="134"/>
                  </a:cubicBezTo>
                  <a:cubicBezTo>
                    <a:pt x="1068" y="134"/>
                    <a:pt x="1068" y="100"/>
                    <a:pt x="1034" y="100"/>
                  </a:cubicBezTo>
                  <a:cubicBezTo>
                    <a:pt x="1034" y="100"/>
                    <a:pt x="1001" y="67"/>
                    <a:pt x="1001" y="67"/>
                  </a:cubicBezTo>
                  <a:cubicBezTo>
                    <a:pt x="968" y="67"/>
                    <a:pt x="968" y="33"/>
                    <a:pt x="934" y="33"/>
                  </a:cubicBezTo>
                  <a:lnTo>
                    <a:pt x="868" y="33"/>
                  </a:lnTo>
                  <a:cubicBezTo>
                    <a:pt x="834" y="0"/>
                    <a:pt x="834" y="0"/>
                    <a:pt x="8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 name="Google Shape;74;p2"/>
            <p:cNvSpPr/>
            <p:nvPr/>
          </p:nvSpPr>
          <p:spPr>
            <a:xfrm>
              <a:off x="8286503" y="4806962"/>
              <a:ext cx="59397" cy="59397"/>
            </a:xfrm>
            <a:custGeom>
              <a:rect b="b" l="l" r="r" t="t"/>
              <a:pathLst>
                <a:path extrusionOk="0" h="1335" w="1335">
                  <a:moveTo>
                    <a:pt x="534" y="0"/>
                  </a:moveTo>
                  <a:cubicBezTo>
                    <a:pt x="501" y="0"/>
                    <a:pt x="501" y="0"/>
                    <a:pt x="467" y="33"/>
                  </a:cubicBezTo>
                  <a:lnTo>
                    <a:pt x="401" y="33"/>
                  </a:lnTo>
                  <a:cubicBezTo>
                    <a:pt x="401" y="33"/>
                    <a:pt x="367" y="67"/>
                    <a:pt x="367" y="67"/>
                  </a:cubicBezTo>
                  <a:cubicBezTo>
                    <a:pt x="334" y="67"/>
                    <a:pt x="301" y="100"/>
                    <a:pt x="301" y="100"/>
                  </a:cubicBezTo>
                  <a:cubicBezTo>
                    <a:pt x="267" y="100"/>
                    <a:pt x="267" y="134"/>
                    <a:pt x="234" y="134"/>
                  </a:cubicBezTo>
                  <a:cubicBezTo>
                    <a:pt x="201" y="167"/>
                    <a:pt x="167" y="200"/>
                    <a:pt x="167" y="234"/>
                  </a:cubicBezTo>
                  <a:cubicBezTo>
                    <a:pt x="134" y="234"/>
                    <a:pt x="134" y="267"/>
                    <a:pt x="100" y="267"/>
                  </a:cubicBezTo>
                  <a:cubicBezTo>
                    <a:pt x="100" y="300"/>
                    <a:pt x="100" y="300"/>
                    <a:pt x="67" y="334"/>
                  </a:cubicBezTo>
                  <a:cubicBezTo>
                    <a:pt x="67" y="367"/>
                    <a:pt x="67" y="367"/>
                    <a:pt x="67" y="400"/>
                  </a:cubicBezTo>
                  <a:cubicBezTo>
                    <a:pt x="34" y="434"/>
                    <a:pt x="34" y="434"/>
                    <a:pt x="34" y="467"/>
                  </a:cubicBezTo>
                  <a:cubicBezTo>
                    <a:pt x="34" y="467"/>
                    <a:pt x="34" y="500"/>
                    <a:pt x="0" y="534"/>
                  </a:cubicBezTo>
                  <a:cubicBezTo>
                    <a:pt x="0" y="534"/>
                    <a:pt x="0" y="567"/>
                    <a:pt x="0" y="601"/>
                  </a:cubicBezTo>
                  <a:cubicBezTo>
                    <a:pt x="0" y="601"/>
                    <a:pt x="0" y="634"/>
                    <a:pt x="0" y="667"/>
                  </a:cubicBezTo>
                  <a:cubicBezTo>
                    <a:pt x="0" y="667"/>
                    <a:pt x="0" y="701"/>
                    <a:pt x="0" y="734"/>
                  </a:cubicBezTo>
                  <a:cubicBezTo>
                    <a:pt x="0" y="734"/>
                    <a:pt x="0" y="767"/>
                    <a:pt x="0" y="767"/>
                  </a:cubicBezTo>
                  <a:cubicBezTo>
                    <a:pt x="34" y="801"/>
                    <a:pt x="34" y="834"/>
                    <a:pt x="34" y="834"/>
                  </a:cubicBezTo>
                  <a:cubicBezTo>
                    <a:pt x="34" y="867"/>
                    <a:pt x="34" y="901"/>
                    <a:pt x="67" y="901"/>
                  </a:cubicBezTo>
                  <a:cubicBezTo>
                    <a:pt x="67" y="934"/>
                    <a:pt x="67" y="934"/>
                    <a:pt x="67" y="967"/>
                  </a:cubicBezTo>
                  <a:cubicBezTo>
                    <a:pt x="100" y="967"/>
                    <a:pt x="100" y="1001"/>
                    <a:pt x="100" y="1034"/>
                  </a:cubicBezTo>
                  <a:cubicBezTo>
                    <a:pt x="134" y="1034"/>
                    <a:pt x="134" y="1068"/>
                    <a:pt x="167" y="1068"/>
                  </a:cubicBezTo>
                  <a:cubicBezTo>
                    <a:pt x="167" y="1101"/>
                    <a:pt x="167" y="1101"/>
                    <a:pt x="201" y="1134"/>
                  </a:cubicBezTo>
                  <a:cubicBezTo>
                    <a:pt x="201" y="1134"/>
                    <a:pt x="234" y="1168"/>
                    <a:pt x="234" y="1168"/>
                  </a:cubicBezTo>
                  <a:cubicBezTo>
                    <a:pt x="267" y="1168"/>
                    <a:pt x="301" y="1201"/>
                    <a:pt x="301" y="1201"/>
                  </a:cubicBezTo>
                  <a:cubicBezTo>
                    <a:pt x="334" y="1234"/>
                    <a:pt x="334" y="1234"/>
                    <a:pt x="367" y="1234"/>
                  </a:cubicBezTo>
                  <a:cubicBezTo>
                    <a:pt x="367" y="1268"/>
                    <a:pt x="401" y="1268"/>
                    <a:pt x="401" y="1268"/>
                  </a:cubicBezTo>
                  <a:cubicBezTo>
                    <a:pt x="434" y="1268"/>
                    <a:pt x="467" y="1268"/>
                    <a:pt x="467" y="1301"/>
                  </a:cubicBezTo>
                  <a:lnTo>
                    <a:pt x="601" y="1301"/>
                  </a:lnTo>
                  <a:cubicBezTo>
                    <a:pt x="634" y="1334"/>
                    <a:pt x="634" y="1334"/>
                    <a:pt x="668" y="1334"/>
                  </a:cubicBezTo>
                  <a:cubicBezTo>
                    <a:pt x="701" y="1334"/>
                    <a:pt x="701" y="1334"/>
                    <a:pt x="734" y="1301"/>
                  </a:cubicBezTo>
                  <a:lnTo>
                    <a:pt x="868" y="1301"/>
                  </a:lnTo>
                  <a:cubicBezTo>
                    <a:pt x="868" y="1301"/>
                    <a:pt x="901" y="1268"/>
                    <a:pt x="934" y="1268"/>
                  </a:cubicBezTo>
                  <a:cubicBezTo>
                    <a:pt x="934" y="1268"/>
                    <a:pt x="968" y="1234"/>
                    <a:pt x="968" y="1234"/>
                  </a:cubicBezTo>
                  <a:cubicBezTo>
                    <a:pt x="1001" y="1234"/>
                    <a:pt x="1001" y="1234"/>
                    <a:pt x="1034" y="1201"/>
                  </a:cubicBezTo>
                  <a:cubicBezTo>
                    <a:pt x="1068" y="1201"/>
                    <a:pt x="1068" y="1168"/>
                    <a:pt x="1101" y="1168"/>
                  </a:cubicBezTo>
                  <a:cubicBezTo>
                    <a:pt x="1101" y="1168"/>
                    <a:pt x="1135" y="1134"/>
                    <a:pt x="1135" y="1134"/>
                  </a:cubicBezTo>
                  <a:cubicBezTo>
                    <a:pt x="1168" y="1101"/>
                    <a:pt x="1168" y="1101"/>
                    <a:pt x="1168" y="1068"/>
                  </a:cubicBezTo>
                  <a:cubicBezTo>
                    <a:pt x="1201" y="1068"/>
                    <a:pt x="1201" y="1034"/>
                    <a:pt x="1235" y="1034"/>
                  </a:cubicBezTo>
                  <a:cubicBezTo>
                    <a:pt x="1235" y="1001"/>
                    <a:pt x="1235" y="1001"/>
                    <a:pt x="1268" y="967"/>
                  </a:cubicBezTo>
                  <a:cubicBezTo>
                    <a:pt x="1268" y="967"/>
                    <a:pt x="1268" y="934"/>
                    <a:pt x="1268" y="901"/>
                  </a:cubicBezTo>
                  <a:cubicBezTo>
                    <a:pt x="1301" y="901"/>
                    <a:pt x="1301" y="867"/>
                    <a:pt x="1301" y="834"/>
                  </a:cubicBezTo>
                  <a:cubicBezTo>
                    <a:pt x="1301" y="834"/>
                    <a:pt x="1301" y="801"/>
                    <a:pt x="1335" y="801"/>
                  </a:cubicBezTo>
                  <a:cubicBezTo>
                    <a:pt x="1335" y="767"/>
                    <a:pt x="1335" y="734"/>
                    <a:pt x="1335" y="734"/>
                  </a:cubicBezTo>
                  <a:cubicBezTo>
                    <a:pt x="1335" y="701"/>
                    <a:pt x="1335" y="667"/>
                    <a:pt x="1335" y="667"/>
                  </a:cubicBezTo>
                  <a:cubicBezTo>
                    <a:pt x="1335" y="634"/>
                    <a:pt x="1335" y="601"/>
                    <a:pt x="1335" y="601"/>
                  </a:cubicBezTo>
                  <a:cubicBezTo>
                    <a:pt x="1335" y="567"/>
                    <a:pt x="1335" y="534"/>
                    <a:pt x="1335" y="534"/>
                  </a:cubicBezTo>
                  <a:cubicBezTo>
                    <a:pt x="1301" y="500"/>
                    <a:pt x="1301" y="500"/>
                    <a:pt x="1301" y="467"/>
                  </a:cubicBezTo>
                  <a:cubicBezTo>
                    <a:pt x="1301" y="434"/>
                    <a:pt x="1301" y="434"/>
                    <a:pt x="1268" y="400"/>
                  </a:cubicBezTo>
                  <a:cubicBezTo>
                    <a:pt x="1268" y="367"/>
                    <a:pt x="1268" y="367"/>
                    <a:pt x="1268" y="334"/>
                  </a:cubicBezTo>
                  <a:cubicBezTo>
                    <a:pt x="1235" y="334"/>
                    <a:pt x="1235" y="300"/>
                    <a:pt x="1235" y="300"/>
                  </a:cubicBezTo>
                  <a:cubicBezTo>
                    <a:pt x="1201" y="267"/>
                    <a:pt x="1201" y="267"/>
                    <a:pt x="1168" y="234"/>
                  </a:cubicBezTo>
                  <a:cubicBezTo>
                    <a:pt x="1168" y="200"/>
                    <a:pt x="1168" y="200"/>
                    <a:pt x="1135" y="200"/>
                  </a:cubicBezTo>
                  <a:cubicBezTo>
                    <a:pt x="1135" y="167"/>
                    <a:pt x="1101" y="167"/>
                    <a:pt x="1101" y="134"/>
                  </a:cubicBezTo>
                  <a:cubicBezTo>
                    <a:pt x="1068" y="134"/>
                    <a:pt x="1034" y="100"/>
                    <a:pt x="1034" y="100"/>
                  </a:cubicBezTo>
                  <a:cubicBezTo>
                    <a:pt x="1001" y="100"/>
                    <a:pt x="1001" y="67"/>
                    <a:pt x="968" y="67"/>
                  </a:cubicBezTo>
                  <a:cubicBezTo>
                    <a:pt x="968" y="67"/>
                    <a:pt x="934" y="33"/>
                    <a:pt x="934" y="33"/>
                  </a:cubicBezTo>
                  <a:lnTo>
                    <a:pt x="868" y="33"/>
                  </a:lnTo>
                  <a:cubicBezTo>
                    <a:pt x="834" y="0"/>
                    <a:pt x="801" y="0"/>
                    <a:pt x="8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 name="Google Shape;75;p2"/>
          <p:cNvGrpSpPr/>
          <p:nvPr/>
        </p:nvGrpSpPr>
        <p:grpSpPr>
          <a:xfrm>
            <a:off x="15508563" y="6768911"/>
            <a:ext cx="2081476" cy="3517918"/>
            <a:chOff x="7864250" y="4010850"/>
            <a:chExt cx="670147" cy="1132620"/>
          </a:xfrm>
        </p:grpSpPr>
        <p:sp>
          <p:nvSpPr>
            <p:cNvPr id="76" name="Google Shape;76;p2"/>
            <p:cNvSpPr/>
            <p:nvPr/>
          </p:nvSpPr>
          <p:spPr>
            <a:xfrm>
              <a:off x="7935808" y="4046607"/>
              <a:ext cx="598589" cy="1096863"/>
            </a:xfrm>
            <a:custGeom>
              <a:rect b="b" l="l" r="r" t="t"/>
              <a:pathLst>
                <a:path extrusionOk="0" h="25553" w="13945">
                  <a:moveTo>
                    <a:pt x="2236" y="1"/>
                  </a:moveTo>
                  <a:cubicBezTo>
                    <a:pt x="1735" y="1"/>
                    <a:pt x="1302" y="401"/>
                    <a:pt x="1302" y="902"/>
                  </a:cubicBezTo>
                  <a:lnTo>
                    <a:pt x="1302" y="19915"/>
                  </a:lnTo>
                  <a:lnTo>
                    <a:pt x="134" y="23651"/>
                  </a:lnTo>
                  <a:cubicBezTo>
                    <a:pt x="1" y="24085"/>
                    <a:pt x="68" y="24585"/>
                    <a:pt x="368" y="24952"/>
                  </a:cubicBezTo>
                  <a:cubicBezTo>
                    <a:pt x="635" y="25352"/>
                    <a:pt x="1068" y="25553"/>
                    <a:pt x="1569" y="25553"/>
                  </a:cubicBezTo>
                  <a:lnTo>
                    <a:pt x="10342" y="25553"/>
                  </a:lnTo>
                  <a:cubicBezTo>
                    <a:pt x="10809" y="25553"/>
                    <a:pt x="11242" y="25352"/>
                    <a:pt x="11509" y="24952"/>
                  </a:cubicBezTo>
                  <a:cubicBezTo>
                    <a:pt x="11809" y="24585"/>
                    <a:pt x="11876" y="24085"/>
                    <a:pt x="11743" y="23651"/>
                  </a:cubicBezTo>
                  <a:lnTo>
                    <a:pt x="10575" y="19915"/>
                  </a:lnTo>
                  <a:lnTo>
                    <a:pt x="10575" y="5005"/>
                  </a:lnTo>
                  <a:lnTo>
                    <a:pt x="13677" y="1469"/>
                  </a:lnTo>
                  <a:cubicBezTo>
                    <a:pt x="13911" y="1202"/>
                    <a:pt x="13944" y="835"/>
                    <a:pt x="13811" y="501"/>
                  </a:cubicBezTo>
                  <a:cubicBezTo>
                    <a:pt x="13644" y="201"/>
                    <a:pt x="13344" y="1"/>
                    <a:pt x="129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 name="Google Shape;77;p2"/>
            <p:cNvSpPr/>
            <p:nvPr/>
          </p:nvSpPr>
          <p:spPr>
            <a:xfrm>
              <a:off x="7864250" y="4010850"/>
              <a:ext cx="598546" cy="1096820"/>
            </a:xfrm>
            <a:custGeom>
              <a:rect b="b" l="l" r="r" t="t"/>
              <a:pathLst>
                <a:path extrusionOk="0" h="25552" w="13944">
                  <a:moveTo>
                    <a:pt x="2235" y="0"/>
                  </a:moveTo>
                  <a:cubicBezTo>
                    <a:pt x="1735" y="0"/>
                    <a:pt x="1301" y="400"/>
                    <a:pt x="1301" y="901"/>
                  </a:cubicBezTo>
                  <a:lnTo>
                    <a:pt x="1301" y="19914"/>
                  </a:lnTo>
                  <a:lnTo>
                    <a:pt x="133" y="23650"/>
                  </a:lnTo>
                  <a:cubicBezTo>
                    <a:pt x="0" y="24084"/>
                    <a:pt x="67" y="24584"/>
                    <a:pt x="367" y="24951"/>
                  </a:cubicBezTo>
                  <a:cubicBezTo>
                    <a:pt x="634" y="25351"/>
                    <a:pt x="1067" y="25552"/>
                    <a:pt x="1568" y="25552"/>
                  </a:cubicBezTo>
                  <a:lnTo>
                    <a:pt x="10341" y="25552"/>
                  </a:lnTo>
                  <a:cubicBezTo>
                    <a:pt x="10808" y="25552"/>
                    <a:pt x="11241" y="25351"/>
                    <a:pt x="11508" y="24951"/>
                  </a:cubicBezTo>
                  <a:cubicBezTo>
                    <a:pt x="11808" y="24584"/>
                    <a:pt x="11875" y="24084"/>
                    <a:pt x="11742" y="23650"/>
                  </a:cubicBezTo>
                  <a:lnTo>
                    <a:pt x="10574" y="19914"/>
                  </a:lnTo>
                  <a:lnTo>
                    <a:pt x="10574" y="5004"/>
                  </a:lnTo>
                  <a:lnTo>
                    <a:pt x="13676" y="1468"/>
                  </a:lnTo>
                  <a:cubicBezTo>
                    <a:pt x="13910" y="1201"/>
                    <a:pt x="13943" y="834"/>
                    <a:pt x="13810" y="500"/>
                  </a:cubicBezTo>
                  <a:cubicBezTo>
                    <a:pt x="13643" y="200"/>
                    <a:pt x="13343" y="0"/>
                    <a:pt x="1297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 name="Google Shape;78;p2"/>
            <p:cNvSpPr/>
            <p:nvPr/>
          </p:nvSpPr>
          <p:spPr>
            <a:xfrm>
              <a:off x="8101931" y="4251409"/>
              <a:ext cx="181873" cy="568456"/>
            </a:xfrm>
            <a:custGeom>
              <a:rect b="b" l="l" r="r" t="t"/>
              <a:pathLst>
                <a:path extrusionOk="0" h="13243" w="4237">
                  <a:moveTo>
                    <a:pt x="768" y="0"/>
                  </a:moveTo>
                  <a:cubicBezTo>
                    <a:pt x="334" y="0"/>
                    <a:pt x="0" y="334"/>
                    <a:pt x="0" y="734"/>
                  </a:cubicBezTo>
                  <a:lnTo>
                    <a:pt x="0" y="12476"/>
                  </a:lnTo>
                  <a:cubicBezTo>
                    <a:pt x="0" y="12909"/>
                    <a:pt x="367" y="13243"/>
                    <a:pt x="768" y="13243"/>
                  </a:cubicBezTo>
                  <a:lnTo>
                    <a:pt x="3469" y="13243"/>
                  </a:lnTo>
                  <a:cubicBezTo>
                    <a:pt x="3903" y="13243"/>
                    <a:pt x="4237" y="12909"/>
                    <a:pt x="4237" y="12476"/>
                  </a:cubicBezTo>
                  <a:cubicBezTo>
                    <a:pt x="4237" y="12075"/>
                    <a:pt x="3903" y="11742"/>
                    <a:pt x="3469" y="11742"/>
                  </a:cubicBezTo>
                  <a:lnTo>
                    <a:pt x="1501" y="11742"/>
                  </a:lnTo>
                  <a:lnTo>
                    <a:pt x="1501" y="10274"/>
                  </a:lnTo>
                  <a:lnTo>
                    <a:pt x="3469" y="10274"/>
                  </a:lnTo>
                  <a:cubicBezTo>
                    <a:pt x="3903" y="10274"/>
                    <a:pt x="4237" y="9907"/>
                    <a:pt x="4237" y="9507"/>
                  </a:cubicBezTo>
                  <a:cubicBezTo>
                    <a:pt x="4237" y="9107"/>
                    <a:pt x="3903" y="8773"/>
                    <a:pt x="3469" y="8773"/>
                  </a:cubicBezTo>
                  <a:lnTo>
                    <a:pt x="1501" y="8773"/>
                  </a:lnTo>
                  <a:lnTo>
                    <a:pt x="1501" y="7339"/>
                  </a:lnTo>
                  <a:lnTo>
                    <a:pt x="3469" y="7339"/>
                  </a:lnTo>
                  <a:cubicBezTo>
                    <a:pt x="3903" y="7339"/>
                    <a:pt x="4237" y="7005"/>
                    <a:pt x="4237" y="6571"/>
                  </a:cubicBezTo>
                  <a:cubicBezTo>
                    <a:pt x="4237" y="6171"/>
                    <a:pt x="3903" y="5838"/>
                    <a:pt x="3469" y="5838"/>
                  </a:cubicBezTo>
                  <a:lnTo>
                    <a:pt x="1501" y="5838"/>
                  </a:lnTo>
                  <a:lnTo>
                    <a:pt x="1501" y="4403"/>
                  </a:lnTo>
                  <a:lnTo>
                    <a:pt x="3469" y="4403"/>
                  </a:lnTo>
                  <a:cubicBezTo>
                    <a:pt x="3903" y="4403"/>
                    <a:pt x="4237" y="4070"/>
                    <a:pt x="4237" y="3669"/>
                  </a:cubicBezTo>
                  <a:cubicBezTo>
                    <a:pt x="4237" y="3269"/>
                    <a:pt x="3903" y="2902"/>
                    <a:pt x="3469" y="2902"/>
                  </a:cubicBezTo>
                  <a:lnTo>
                    <a:pt x="1501" y="2902"/>
                  </a:lnTo>
                  <a:lnTo>
                    <a:pt x="1501" y="1501"/>
                  </a:lnTo>
                  <a:lnTo>
                    <a:pt x="3469" y="1501"/>
                  </a:lnTo>
                  <a:cubicBezTo>
                    <a:pt x="3903" y="1501"/>
                    <a:pt x="4237" y="1168"/>
                    <a:pt x="4237" y="734"/>
                  </a:cubicBezTo>
                  <a:cubicBezTo>
                    <a:pt x="4237" y="334"/>
                    <a:pt x="3903" y="0"/>
                    <a:pt x="346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 name="Google Shape;79;p2"/>
            <p:cNvSpPr/>
            <p:nvPr/>
          </p:nvSpPr>
          <p:spPr>
            <a:xfrm>
              <a:off x="7864250" y="4865685"/>
              <a:ext cx="509777" cy="242011"/>
            </a:xfrm>
            <a:custGeom>
              <a:rect b="b" l="l" r="r" t="t"/>
              <a:pathLst>
                <a:path extrusionOk="0" h="5638" w="11876">
                  <a:moveTo>
                    <a:pt x="1301" y="0"/>
                  </a:moveTo>
                  <a:lnTo>
                    <a:pt x="133" y="3736"/>
                  </a:lnTo>
                  <a:cubicBezTo>
                    <a:pt x="0" y="4170"/>
                    <a:pt x="67" y="4670"/>
                    <a:pt x="367" y="5037"/>
                  </a:cubicBezTo>
                  <a:cubicBezTo>
                    <a:pt x="634" y="5437"/>
                    <a:pt x="1067" y="5638"/>
                    <a:pt x="1568" y="5638"/>
                  </a:cubicBezTo>
                  <a:lnTo>
                    <a:pt x="10341" y="5638"/>
                  </a:lnTo>
                  <a:cubicBezTo>
                    <a:pt x="10808" y="5638"/>
                    <a:pt x="11241" y="5437"/>
                    <a:pt x="11508" y="5037"/>
                  </a:cubicBezTo>
                  <a:cubicBezTo>
                    <a:pt x="11808" y="4670"/>
                    <a:pt x="11875" y="4170"/>
                    <a:pt x="11742" y="3736"/>
                  </a:cubicBezTo>
                  <a:lnTo>
                    <a:pt x="10574"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5" name="Shape 235"/>
        <p:cNvGrpSpPr/>
        <p:nvPr/>
      </p:nvGrpSpPr>
      <p:grpSpPr>
        <a:xfrm>
          <a:off x="0" y="0"/>
          <a:ext cx="0" cy="0"/>
          <a:chOff x="0" y="0"/>
          <a:chExt cx="0" cy="0"/>
        </a:xfrm>
      </p:grpSpPr>
      <p:grpSp>
        <p:nvGrpSpPr>
          <p:cNvPr id="236" name="Google Shape;236;p11"/>
          <p:cNvGrpSpPr/>
          <p:nvPr/>
        </p:nvGrpSpPr>
        <p:grpSpPr>
          <a:xfrm flipH="1">
            <a:off x="2981117" y="9"/>
            <a:ext cx="12325786" cy="10286970"/>
            <a:chOff x="522266" y="-956214"/>
            <a:chExt cx="2939190" cy="2452899"/>
          </a:xfrm>
        </p:grpSpPr>
        <p:sp>
          <p:nvSpPr>
            <p:cNvPr id="237" name="Google Shape;237;p11"/>
            <p:cNvSpPr/>
            <p:nvPr/>
          </p:nvSpPr>
          <p:spPr>
            <a:xfrm>
              <a:off x="522266" y="-662000"/>
              <a:ext cx="2846149" cy="2155740"/>
            </a:xfrm>
            <a:custGeom>
              <a:rect b="b" l="l" r="r" t="t"/>
              <a:pathLst>
                <a:path extrusionOk="0" h="23952" w="31623">
                  <a:moveTo>
                    <a:pt x="767" y="1"/>
                  </a:moveTo>
                  <a:cubicBezTo>
                    <a:pt x="367" y="1"/>
                    <a:pt x="0" y="335"/>
                    <a:pt x="0" y="768"/>
                  </a:cubicBezTo>
                  <a:lnTo>
                    <a:pt x="0" y="23184"/>
                  </a:lnTo>
                  <a:cubicBezTo>
                    <a:pt x="33" y="23618"/>
                    <a:pt x="367" y="23951"/>
                    <a:pt x="767" y="23951"/>
                  </a:cubicBezTo>
                  <a:lnTo>
                    <a:pt x="25151" y="23951"/>
                  </a:lnTo>
                  <a:cubicBezTo>
                    <a:pt x="25585" y="23951"/>
                    <a:pt x="25919" y="23618"/>
                    <a:pt x="25919" y="23218"/>
                  </a:cubicBezTo>
                  <a:cubicBezTo>
                    <a:pt x="25919" y="22784"/>
                    <a:pt x="25585" y="22450"/>
                    <a:pt x="25151" y="22450"/>
                  </a:cubicBezTo>
                  <a:lnTo>
                    <a:pt x="1535" y="22450"/>
                  </a:lnTo>
                  <a:lnTo>
                    <a:pt x="1535" y="1535"/>
                  </a:lnTo>
                  <a:lnTo>
                    <a:pt x="30855" y="1535"/>
                  </a:lnTo>
                  <a:cubicBezTo>
                    <a:pt x="31256" y="1535"/>
                    <a:pt x="31623" y="1168"/>
                    <a:pt x="31623" y="768"/>
                  </a:cubicBezTo>
                  <a:cubicBezTo>
                    <a:pt x="31623" y="335"/>
                    <a:pt x="31256" y="1"/>
                    <a:pt x="30855"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 name="Google Shape;238;p11"/>
            <p:cNvSpPr/>
            <p:nvPr/>
          </p:nvSpPr>
          <p:spPr>
            <a:xfrm>
              <a:off x="2945021" y="-917154"/>
              <a:ext cx="444432" cy="1670896"/>
            </a:xfrm>
            <a:custGeom>
              <a:rect b="b" l="l" r="r" t="t"/>
              <a:pathLst>
                <a:path extrusionOk="0" h="18565" w="4938">
                  <a:moveTo>
                    <a:pt x="0" y="1"/>
                  </a:moveTo>
                  <a:cubicBezTo>
                    <a:pt x="0" y="1"/>
                    <a:pt x="67" y="2002"/>
                    <a:pt x="0" y="3336"/>
                  </a:cubicBezTo>
                  <a:lnTo>
                    <a:pt x="0" y="5071"/>
                  </a:lnTo>
                  <a:cubicBezTo>
                    <a:pt x="0" y="5071"/>
                    <a:pt x="0" y="12243"/>
                    <a:pt x="0" y="15812"/>
                  </a:cubicBezTo>
                  <a:cubicBezTo>
                    <a:pt x="0" y="17630"/>
                    <a:pt x="1223" y="18564"/>
                    <a:pt x="2435" y="18564"/>
                  </a:cubicBezTo>
                  <a:cubicBezTo>
                    <a:pt x="3625" y="18564"/>
                    <a:pt x="4804" y="17663"/>
                    <a:pt x="4804" y="15812"/>
                  </a:cubicBezTo>
                  <a:lnTo>
                    <a:pt x="4804" y="5104"/>
                  </a:lnTo>
                  <a:lnTo>
                    <a:pt x="4804" y="3336"/>
                  </a:lnTo>
                  <a:cubicBezTo>
                    <a:pt x="4804" y="1969"/>
                    <a:pt x="4937" y="34"/>
                    <a:pt x="4937" y="34"/>
                  </a:cubicBezTo>
                  <a:lnTo>
                    <a:pt x="1368" y="1"/>
                  </a:ln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 name="Google Shape;239;p11"/>
            <p:cNvSpPr/>
            <p:nvPr/>
          </p:nvSpPr>
          <p:spPr>
            <a:xfrm>
              <a:off x="1945283" y="-917154"/>
              <a:ext cx="444432" cy="1670896"/>
            </a:xfrm>
            <a:custGeom>
              <a:rect b="b" l="l" r="r" t="t"/>
              <a:pathLst>
                <a:path extrusionOk="0" h="18565" w="4938">
                  <a:moveTo>
                    <a:pt x="0" y="1"/>
                  </a:moveTo>
                  <a:cubicBezTo>
                    <a:pt x="0" y="1"/>
                    <a:pt x="201" y="2002"/>
                    <a:pt x="100" y="3336"/>
                  </a:cubicBezTo>
                  <a:lnTo>
                    <a:pt x="100" y="5071"/>
                  </a:lnTo>
                  <a:lnTo>
                    <a:pt x="100" y="15812"/>
                  </a:lnTo>
                  <a:cubicBezTo>
                    <a:pt x="100" y="17630"/>
                    <a:pt x="1323" y="18564"/>
                    <a:pt x="2535" y="18564"/>
                  </a:cubicBezTo>
                  <a:cubicBezTo>
                    <a:pt x="3725" y="18564"/>
                    <a:pt x="4904" y="17663"/>
                    <a:pt x="4904" y="15812"/>
                  </a:cubicBezTo>
                  <a:lnTo>
                    <a:pt x="4904" y="5104"/>
                  </a:lnTo>
                  <a:lnTo>
                    <a:pt x="4904" y="3336"/>
                  </a:lnTo>
                  <a:cubicBezTo>
                    <a:pt x="4937" y="1969"/>
                    <a:pt x="4904" y="34"/>
                    <a:pt x="4904" y="34"/>
                  </a:cubicBezTo>
                  <a:lnTo>
                    <a:pt x="1468" y="1"/>
                  </a:ln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 name="Google Shape;240;p11"/>
            <p:cNvSpPr/>
            <p:nvPr/>
          </p:nvSpPr>
          <p:spPr>
            <a:xfrm>
              <a:off x="948514" y="-917154"/>
              <a:ext cx="441462" cy="1670896"/>
            </a:xfrm>
            <a:custGeom>
              <a:rect b="b" l="l" r="r" t="t"/>
              <a:pathLst>
                <a:path extrusionOk="0" h="18565" w="4905">
                  <a:moveTo>
                    <a:pt x="34" y="1"/>
                  </a:moveTo>
                  <a:cubicBezTo>
                    <a:pt x="34" y="1"/>
                    <a:pt x="101" y="2002"/>
                    <a:pt x="1" y="3336"/>
                  </a:cubicBezTo>
                  <a:lnTo>
                    <a:pt x="1" y="5071"/>
                  </a:lnTo>
                  <a:cubicBezTo>
                    <a:pt x="1" y="5071"/>
                    <a:pt x="1" y="12243"/>
                    <a:pt x="1" y="15812"/>
                  </a:cubicBezTo>
                  <a:cubicBezTo>
                    <a:pt x="1" y="17630"/>
                    <a:pt x="1224" y="18564"/>
                    <a:pt x="2435" y="18564"/>
                  </a:cubicBezTo>
                  <a:cubicBezTo>
                    <a:pt x="3625" y="18564"/>
                    <a:pt x="4804" y="17663"/>
                    <a:pt x="4804" y="15812"/>
                  </a:cubicBezTo>
                  <a:lnTo>
                    <a:pt x="4804" y="5104"/>
                  </a:lnTo>
                  <a:lnTo>
                    <a:pt x="4804" y="3336"/>
                  </a:lnTo>
                  <a:cubicBezTo>
                    <a:pt x="4838" y="1969"/>
                    <a:pt x="4904" y="34"/>
                    <a:pt x="4904" y="34"/>
                  </a:cubicBezTo>
                  <a:lnTo>
                    <a:pt x="1368" y="1"/>
                  </a:ln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 name="Google Shape;241;p11"/>
            <p:cNvSpPr/>
            <p:nvPr/>
          </p:nvSpPr>
          <p:spPr>
            <a:xfrm>
              <a:off x="537207" y="1172406"/>
              <a:ext cx="2618083" cy="324279"/>
            </a:xfrm>
            <a:custGeom>
              <a:rect b="b" l="l" r="r" t="t"/>
              <a:pathLst>
                <a:path extrusionOk="0" h="3603" w="29089">
                  <a:moveTo>
                    <a:pt x="2836" y="0"/>
                  </a:moveTo>
                  <a:cubicBezTo>
                    <a:pt x="1268" y="0"/>
                    <a:pt x="1" y="1268"/>
                    <a:pt x="1" y="2836"/>
                  </a:cubicBezTo>
                  <a:lnTo>
                    <a:pt x="1" y="3603"/>
                  </a:lnTo>
                  <a:lnTo>
                    <a:pt x="29088" y="3603"/>
                  </a:lnTo>
                  <a:lnTo>
                    <a:pt x="29088" y="2836"/>
                  </a:lnTo>
                  <a:cubicBezTo>
                    <a:pt x="29088" y="1268"/>
                    <a:pt x="27821" y="0"/>
                    <a:pt x="26253"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 name="Google Shape;242;p11"/>
            <p:cNvSpPr/>
            <p:nvPr/>
          </p:nvSpPr>
          <p:spPr>
            <a:xfrm>
              <a:off x="2899931" y="-956214"/>
              <a:ext cx="561526" cy="129244"/>
            </a:xfrm>
            <a:custGeom>
              <a:rect b="b" l="l" r="r" t="t"/>
              <a:pathLst>
                <a:path extrusionOk="0" h="1436" w="6239">
                  <a:moveTo>
                    <a:pt x="701" y="1"/>
                  </a:moveTo>
                  <a:cubicBezTo>
                    <a:pt x="301" y="1"/>
                    <a:pt x="1" y="335"/>
                    <a:pt x="1" y="735"/>
                  </a:cubicBezTo>
                  <a:cubicBezTo>
                    <a:pt x="1" y="1135"/>
                    <a:pt x="301" y="1435"/>
                    <a:pt x="701" y="1435"/>
                  </a:cubicBezTo>
                  <a:lnTo>
                    <a:pt x="5505" y="1435"/>
                  </a:lnTo>
                  <a:cubicBezTo>
                    <a:pt x="5905" y="1435"/>
                    <a:pt x="6239" y="1135"/>
                    <a:pt x="6239" y="735"/>
                  </a:cubicBezTo>
                  <a:cubicBezTo>
                    <a:pt x="6239" y="335"/>
                    <a:pt x="5905" y="1"/>
                    <a:pt x="5505"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 name="Google Shape;243;p11"/>
            <p:cNvSpPr/>
            <p:nvPr/>
          </p:nvSpPr>
          <p:spPr>
            <a:xfrm>
              <a:off x="1888222" y="-956214"/>
              <a:ext cx="561526" cy="129244"/>
            </a:xfrm>
            <a:custGeom>
              <a:rect b="b" l="l" r="r" t="t"/>
              <a:pathLst>
                <a:path extrusionOk="0" h="1436" w="6239">
                  <a:moveTo>
                    <a:pt x="734" y="1"/>
                  </a:moveTo>
                  <a:cubicBezTo>
                    <a:pt x="334" y="1"/>
                    <a:pt x="1" y="335"/>
                    <a:pt x="1" y="735"/>
                  </a:cubicBezTo>
                  <a:cubicBezTo>
                    <a:pt x="1" y="1135"/>
                    <a:pt x="334" y="1435"/>
                    <a:pt x="734" y="1435"/>
                  </a:cubicBezTo>
                  <a:lnTo>
                    <a:pt x="5538" y="1435"/>
                  </a:lnTo>
                  <a:cubicBezTo>
                    <a:pt x="5938" y="1435"/>
                    <a:pt x="6238" y="1135"/>
                    <a:pt x="6238" y="735"/>
                  </a:cubicBezTo>
                  <a:cubicBezTo>
                    <a:pt x="6238" y="335"/>
                    <a:pt x="5938" y="1"/>
                    <a:pt x="5538"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 name="Google Shape;244;p11"/>
            <p:cNvSpPr/>
            <p:nvPr/>
          </p:nvSpPr>
          <p:spPr>
            <a:xfrm>
              <a:off x="888483" y="-956214"/>
              <a:ext cx="561526" cy="129244"/>
            </a:xfrm>
            <a:custGeom>
              <a:rect b="b" l="l" r="r" t="t"/>
              <a:pathLst>
                <a:path extrusionOk="0" h="1436" w="6239">
                  <a:moveTo>
                    <a:pt x="735" y="1"/>
                  </a:moveTo>
                  <a:cubicBezTo>
                    <a:pt x="334" y="1"/>
                    <a:pt x="1" y="335"/>
                    <a:pt x="1" y="735"/>
                  </a:cubicBezTo>
                  <a:cubicBezTo>
                    <a:pt x="1" y="1135"/>
                    <a:pt x="334" y="1435"/>
                    <a:pt x="735" y="1435"/>
                  </a:cubicBezTo>
                  <a:lnTo>
                    <a:pt x="5538" y="1435"/>
                  </a:lnTo>
                  <a:cubicBezTo>
                    <a:pt x="5938" y="1435"/>
                    <a:pt x="6238" y="1135"/>
                    <a:pt x="6238" y="735"/>
                  </a:cubicBezTo>
                  <a:cubicBezTo>
                    <a:pt x="6238" y="335"/>
                    <a:pt x="5938" y="1"/>
                    <a:pt x="5538"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5" name="Google Shape;245;p11"/>
          <p:cNvSpPr txBox="1"/>
          <p:nvPr>
            <p:ph hasCustomPrompt="1" type="title"/>
          </p:nvPr>
        </p:nvSpPr>
        <p:spPr>
          <a:xfrm>
            <a:off x="3162300" y="3437943"/>
            <a:ext cx="11963400" cy="2596200"/>
          </a:xfrm>
          <a:prstGeom prst="rect">
            <a:avLst/>
          </a:prstGeom>
        </p:spPr>
        <p:txBody>
          <a:bodyPr anchorCtr="0" anchor="b" bIns="182850" lIns="182850" spcFirstLastPara="1" rIns="182850" wrap="square" tIns="182850">
            <a:noAutofit/>
          </a:bodyPr>
          <a:lstStyle>
            <a:lvl1pPr lvl="0" algn="ctr">
              <a:spcBef>
                <a:spcPts val="0"/>
              </a:spcBef>
              <a:spcAft>
                <a:spcPts val="0"/>
              </a:spcAft>
              <a:buClr>
                <a:schemeClr val="accent1"/>
              </a:buClr>
              <a:buSzPts val="14400"/>
              <a:buNone/>
              <a:defRPr sz="17400"/>
            </a:lvl1pPr>
            <a:lvl2pPr lvl="1" algn="ctr">
              <a:spcBef>
                <a:spcPts val="0"/>
              </a:spcBef>
              <a:spcAft>
                <a:spcPts val="0"/>
              </a:spcAft>
              <a:buClr>
                <a:schemeClr val="accent1"/>
              </a:buClr>
              <a:buSzPts val="14400"/>
              <a:buNone/>
              <a:defRPr sz="14400">
                <a:solidFill>
                  <a:schemeClr val="accent1"/>
                </a:solidFill>
              </a:defRPr>
            </a:lvl2pPr>
            <a:lvl3pPr lvl="2" algn="ctr">
              <a:spcBef>
                <a:spcPts val="0"/>
              </a:spcBef>
              <a:spcAft>
                <a:spcPts val="0"/>
              </a:spcAft>
              <a:buClr>
                <a:schemeClr val="accent1"/>
              </a:buClr>
              <a:buSzPts val="14400"/>
              <a:buNone/>
              <a:defRPr sz="14400">
                <a:solidFill>
                  <a:schemeClr val="accent1"/>
                </a:solidFill>
              </a:defRPr>
            </a:lvl3pPr>
            <a:lvl4pPr lvl="3" algn="ctr">
              <a:spcBef>
                <a:spcPts val="0"/>
              </a:spcBef>
              <a:spcAft>
                <a:spcPts val="0"/>
              </a:spcAft>
              <a:buClr>
                <a:schemeClr val="accent1"/>
              </a:buClr>
              <a:buSzPts val="14400"/>
              <a:buNone/>
              <a:defRPr sz="14400">
                <a:solidFill>
                  <a:schemeClr val="accent1"/>
                </a:solidFill>
              </a:defRPr>
            </a:lvl4pPr>
            <a:lvl5pPr lvl="4" algn="ctr">
              <a:spcBef>
                <a:spcPts val="0"/>
              </a:spcBef>
              <a:spcAft>
                <a:spcPts val="0"/>
              </a:spcAft>
              <a:buClr>
                <a:schemeClr val="accent1"/>
              </a:buClr>
              <a:buSzPts val="14400"/>
              <a:buNone/>
              <a:defRPr sz="14400">
                <a:solidFill>
                  <a:schemeClr val="accent1"/>
                </a:solidFill>
              </a:defRPr>
            </a:lvl5pPr>
            <a:lvl6pPr lvl="5" algn="ctr">
              <a:spcBef>
                <a:spcPts val="0"/>
              </a:spcBef>
              <a:spcAft>
                <a:spcPts val="0"/>
              </a:spcAft>
              <a:buClr>
                <a:schemeClr val="accent1"/>
              </a:buClr>
              <a:buSzPts val="14400"/>
              <a:buNone/>
              <a:defRPr sz="14400">
                <a:solidFill>
                  <a:schemeClr val="accent1"/>
                </a:solidFill>
              </a:defRPr>
            </a:lvl6pPr>
            <a:lvl7pPr lvl="6" algn="ctr">
              <a:spcBef>
                <a:spcPts val="0"/>
              </a:spcBef>
              <a:spcAft>
                <a:spcPts val="0"/>
              </a:spcAft>
              <a:buClr>
                <a:schemeClr val="accent1"/>
              </a:buClr>
              <a:buSzPts val="14400"/>
              <a:buNone/>
              <a:defRPr sz="14400">
                <a:solidFill>
                  <a:schemeClr val="accent1"/>
                </a:solidFill>
              </a:defRPr>
            </a:lvl7pPr>
            <a:lvl8pPr lvl="7" algn="ctr">
              <a:spcBef>
                <a:spcPts val="0"/>
              </a:spcBef>
              <a:spcAft>
                <a:spcPts val="0"/>
              </a:spcAft>
              <a:buClr>
                <a:schemeClr val="accent1"/>
              </a:buClr>
              <a:buSzPts val="14400"/>
              <a:buNone/>
              <a:defRPr sz="14400">
                <a:solidFill>
                  <a:schemeClr val="accent1"/>
                </a:solidFill>
              </a:defRPr>
            </a:lvl8pPr>
            <a:lvl9pPr lvl="8" algn="ctr">
              <a:spcBef>
                <a:spcPts val="0"/>
              </a:spcBef>
              <a:spcAft>
                <a:spcPts val="0"/>
              </a:spcAft>
              <a:buClr>
                <a:schemeClr val="accent1"/>
              </a:buClr>
              <a:buSzPts val="14400"/>
              <a:buNone/>
              <a:defRPr sz="14400">
                <a:solidFill>
                  <a:schemeClr val="accent1"/>
                </a:solidFill>
              </a:defRPr>
            </a:lvl9pPr>
          </a:lstStyle>
          <a:p>
            <a:r>
              <a:t>xx%</a:t>
            </a:r>
          </a:p>
        </p:txBody>
      </p:sp>
      <p:sp>
        <p:nvSpPr>
          <p:cNvPr id="246" name="Google Shape;246;p11"/>
          <p:cNvSpPr txBox="1"/>
          <p:nvPr>
            <p:ph idx="1" type="subTitle"/>
          </p:nvPr>
        </p:nvSpPr>
        <p:spPr>
          <a:xfrm>
            <a:off x="3631075" y="5920857"/>
            <a:ext cx="11023200" cy="928200"/>
          </a:xfrm>
          <a:prstGeom prst="rect">
            <a:avLst/>
          </a:prstGeom>
        </p:spPr>
        <p:txBody>
          <a:bodyPr anchorCtr="0" anchor="t" bIns="182850" lIns="182850" spcFirstLastPara="1" rIns="182850" wrap="square" tIns="182850">
            <a:noAutofit/>
          </a:bodyPr>
          <a:lstStyle>
            <a:lvl1pPr lvl="0" algn="ctr">
              <a:spcBef>
                <a:spcPts val="0"/>
              </a:spcBef>
              <a:spcAft>
                <a:spcPts val="0"/>
              </a:spcAft>
              <a:buNone/>
              <a:defRPr sz="3600"/>
            </a:lvl1pPr>
            <a:lvl2pPr lvl="1">
              <a:spcBef>
                <a:spcPts val="0"/>
              </a:spcBef>
              <a:spcAft>
                <a:spcPts val="0"/>
              </a:spcAft>
              <a:buNone/>
              <a:defRPr sz="3600"/>
            </a:lvl2pPr>
            <a:lvl3pPr lvl="2">
              <a:spcBef>
                <a:spcPts val="0"/>
              </a:spcBef>
              <a:spcAft>
                <a:spcPts val="0"/>
              </a:spcAft>
              <a:buNone/>
              <a:defRPr sz="3600"/>
            </a:lvl3pPr>
            <a:lvl4pPr lvl="3">
              <a:spcBef>
                <a:spcPts val="0"/>
              </a:spcBef>
              <a:spcAft>
                <a:spcPts val="0"/>
              </a:spcAft>
              <a:buNone/>
              <a:defRPr sz="3600"/>
            </a:lvl4pPr>
            <a:lvl5pPr lvl="4">
              <a:spcBef>
                <a:spcPts val="0"/>
              </a:spcBef>
              <a:spcAft>
                <a:spcPts val="0"/>
              </a:spcAft>
              <a:buNone/>
              <a:defRPr sz="3600"/>
            </a:lvl5pPr>
            <a:lvl6pPr lvl="5">
              <a:spcBef>
                <a:spcPts val="0"/>
              </a:spcBef>
              <a:spcAft>
                <a:spcPts val="0"/>
              </a:spcAft>
              <a:buNone/>
              <a:defRPr sz="3600"/>
            </a:lvl6pPr>
            <a:lvl7pPr lvl="6">
              <a:spcBef>
                <a:spcPts val="0"/>
              </a:spcBef>
              <a:spcAft>
                <a:spcPts val="0"/>
              </a:spcAft>
              <a:buNone/>
              <a:defRPr sz="3600"/>
            </a:lvl7pPr>
            <a:lvl8pPr lvl="7">
              <a:spcBef>
                <a:spcPts val="0"/>
              </a:spcBef>
              <a:spcAft>
                <a:spcPts val="0"/>
              </a:spcAft>
              <a:buNone/>
              <a:defRPr sz="3600"/>
            </a:lvl8pPr>
            <a:lvl9pPr lvl="8">
              <a:spcBef>
                <a:spcPts val="0"/>
              </a:spcBef>
              <a:spcAft>
                <a:spcPts val="0"/>
              </a:spcAft>
              <a:buNone/>
              <a:defRPr sz="3600"/>
            </a:lvl9pPr>
          </a:lstStyle>
          <a:p/>
        </p:txBody>
      </p:sp>
      <p:grpSp>
        <p:nvGrpSpPr>
          <p:cNvPr id="247" name="Google Shape;247;p11"/>
          <p:cNvGrpSpPr/>
          <p:nvPr/>
        </p:nvGrpSpPr>
        <p:grpSpPr>
          <a:xfrm flipH="1" rot="-5400000">
            <a:off x="15989801" y="-1383759"/>
            <a:ext cx="914430" cy="3681922"/>
            <a:chOff x="341244" y="189297"/>
            <a:chExt cx="838004" cy="3374195"/>
          </a:xfrm>
        </p:grpSpPr>
        <p:sp>
          <p:nvSpPr>
            <p:cNvPr id="248" name="Google Shape;248;p11"/>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 name="Google Shape;249;p11"/>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 name="Google Shape;250;p11"/>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 name="Google Shape;251;p11"/>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 name="Google Shape;252;p11"/>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 name="Google Shape;253;p11"/>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 name="Google Shape;254;p11"/>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 name="Google Shape;255;p11"/>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6" name="Google Shape;256;p11"/>
          <p:cNvGrpSpPr/>
          <p:nvPr/>
        </p:nvGrpSpPr>
        <p:grpSpPr>
          <a:xfrm rot="5400000">
            <a:off x="1376307" y="7996223"/>
            <a:ext cx="914506" cy="3667075"/>
            <a:chOff x="1448006" y="189297"/>
            <a:chExt cx="854359" cy="3374195"/>
          </a:xfrm>
        </p:grpSpPr>
        <p:sp>
          <p:nvSpPr>
            <p:cNvPr id="257" name="Google Shape;257;p11"/>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 name="Google Shape;258;p11"/>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 name="Google Shape;259;p11"/>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 name="Google Shape;260;p11"/>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 name="Google Shape;261;p11"/>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 name="Google Shape;262;p11"/>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 name="Google Shape;263;p11"/>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64" name="Shape 2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_1">
    <p:spTree>
      <p:nvGrpSpPr>
        <p:cNvPr id="265" name="Shape 265"/>
        <p:cNvGrpSpPr/>
        <p:nvPr/>
      </p:nvGrpSpPr>
      <p:grpSpPr>
        <a:xfrm>
          <a:off x="0" y="0"/>
          <a:ext cx="0" cy="0"/>
          <a:chOff x="0" y="0"/>
          <a:chExt cx="0" cy="0"/>
        </a:xfrm>
      </p:grpSpPr>
      <p:sp>
        <p:nvSpPr>
          <p:cNvPr id="266" name="Google Shape;266;p13"/>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lvl1pPr lvl="0" rtl="0" algn="ctr">
              <a:spcBef>
                <a:spcPts val="0"/>
              </a:spcBef>
              <a:spcAft>
                <a:spcPts val="0"/>
              </a:spcAft>
              <a:buNone/>
              <a:defRPr sz="6400">
                <a:solidFill>
                  <a:schemeClr val="dk2"/>
                </a:solidFill>
              </a:defRPr>
            </a:lvl1pPr>
            <a:lvl2pPr lvl="1" rtl="0" algn="ctr">
              <a:spcBef>
                <a:spcPts val="0"/>
              </a:spcBef>
              <a:spcAft>
                <a:spcPts val="0"/>
              </a:spcAft>
              <a:buNone/>
              <a:defRPr sz="6400">
                <a:solidFill>
                  <a:schemeClr val="dk2"/>
                </a:solidFill>
              </a:defRPr>
            </a:lvl2pPr>
            <a:lvl3pPr lvl="2" rtl="0" algn="ctr">
              <a:spcBef>
                <a:spcPts val="0"/>
              </a:spcBef>
              <a:spcAft>
                <a:spcPts val="0"/>
              </a:spcAft>
              <a:buNone/>
              <a:defRPr sz="6400">
                <a:solidFill>
                  <a:schemeClr val="dk2"/>
                </a:solidFill>
              </a:defRPr>
            </a:lvl3pPr>
            <a:lvl4pPr lvl="3" rtl="0" algn="ctr">
              <a:spcBef>
                <a:spcPts val="0"/>
              </a:spcBef>
              <a:spcAft>
                <a:spcPts val="0"/>
              </a:spcAft>
              <a:buNone/>
              <a:defRPr sz="6400">
                <a:solidFill>
                  <a:schemeClr val="dk2"/>
                </a:solidFill>
              </a:defRPr>
            </a:lvl4pPr>
            <a:lvl5pPr lvl="4" rtl="0" algn="ctr">
              <a:spcBef>
                <a:spcPts val="0"/>
              </a:spcBef>
              <a:spcAft>
                <a:spcPts val="0"/>
              </a:spcAft>
              <a:buNone/>
              <a:defRPr sz="6400">
                <a:solidFill>
                  <a:schemeClr val="dk2"/>
                </a:solidFill>
              </a:defRPr>
            </a:lvl5pPr>
            <a:lvl6pPr lvl="5" rtl="0" algn="ctr">
              <a:spcBef>
                <a:spcPts val="0"/>
              </a:spcBef>
              <a:spcAft>
                <a:spcPts val="0"/>
              </a:spcAft>
              <a:buNone/>
              <a:defRPr sz="6400">
                <a:solidFill>
                  <a:schemeClr val="dk2"/>
                </a:solidFill>
              </a:defRPr>
            </a:lvl6pPr>
            <a:lvl7pPr lvl="6" rtl="0" algn="ctr">
              <a:spcBef>
                <a:spcPts val="0"/>
              </a:spcBef>
              <a:spcAft>
                <a:spcPts val="0"/>
              </a:spcAft>
              <a:buNone/>
              <a:defRPr sz="6400">
                <a:solidFill>
                  <a:schemeClr val="dk2"/>
                </a:solidFill>
              </a:defRPr>
            </a:lvl7pPr>
            <a:lvl8pPr lvl="7" rtl="0" algn="ctr">
              <a:spcBef>
                <a:spcPts val="0"/>
              </a:spcBef>
              <a:spcAft>
                <a:spcPts val="0"/>
              </a:spcAft>
              <a:buNone/>
              <a:defRPr sz="6400">
                <a:solidFill>
                  <a:schemeClr val="dk2"/>
                </a:solidFill>
              </a:defRPr>
            </a:lvl8pPr>
            <a:lvl9pPr lvl="8" rtl="0" algn="ctr">
              <a:spcBef>
                <a:spcPts val="0"/>
              </a:spcBef>
              <a:spcAft>
                <a:spcPts val="0"/>
              </a:spcAft>
              <a:buNone/>
              <a:defRPr sz="6400">
                <a:solidFill>
                  <a:schemeClr val="dk2"/>
                </a:solidFill>
              </a:defRPr>
            </a:lvl9pPr>
          </a:lstStyle>
          <a:p/>
        </p:txBody>
      </p:sp>
      <p:sp>
        <p:nvSpPr>
          <p:cNvPr id="267" name="Google Shape;267;p13"/>
          <p:cNvSpPr txBox="1"/>
          <p:nvPr>
            <p:ph idx="1" type="subTitle"/>
          </p:nvPr>
        </p:nvSpPr>
        <p:spPr>
          <a:xfrm>
            <a:off x="3891000" y="3102900"/>
            <a:ext cx="5481600" cy="731400"/>
          </a:xfrm>
          <a:prstGeom prst="rect">
            <a:avLst/>
          </a:prstGeom>
        </p:spPr>
        <p:txBody>
          <a:bodyPr anchorCtr="0" anchor="ctr" bIns="182850" lIns="182850" spcFirstLastPara="1" rIns="182850" wrap="square" tIns="182850">
            <a:noAutofit/>
          </a:bodyPr>
          <a:lstStyle>
            <a:lvl1pPr lvl="0" rtl="0">
              <a:spcBef>
                <a:spcPts val="0"/>
              </a:spcBef>
              <a:spcAft>
                <a:spcPts val="0"/>
              </a:spcAft>
              <a:buNone/>
              <a:defRPr b="1" sz="4800">
                <a:solidFill>
                  <a:schemeClr val="lt1"/>
                </a:solidFill>
                <a:latin typeface="Itim"/>
                <a:ea typeface="Itim"/>
                <a:cs typeface="Itim"/>
                <a:sym typeface="Itim"/>
              </a:defRPr>
            </a:lvl1pPr>
            <a:lvl2pPr lvl="1" rtl="0">
              <a:spcBef>
                <a:spcPts val="0"/>
              </a:spcBef>
              <a:spcAft>
                <a:spcPts val="0"/>
              </a:spcAft>
              <a:buNone/>
              <a:defRPr b="1" sz="4800">
                <a:solidFill>
                  <a:schemeClr val="lt1"/>
                </a:solidFill>
                <a:latin typeface="Itim"/>
                <a:ea typeface="Itim"/>
                <a:cs typeface="Itim"/>
                <a:sym typeface="Itim"/>
              </a:defRPr>
            </a:lvl2pPr>
            <a:lvl3pPr lvl="2" rtl="0">
              <a:spcBef>
                <a:spcPts val="0"/>
              </a:spcBef>
              <a:spcAft>
                <a:spcPts val="0"/>
              </a:spcAft>
              <a:buNone/>
              <a:defRPr b="1" sz="4800">
                <a:solidFill>
                  <a:schemeClr val="lt1"/>
                </a:solidFill>
                <a:latin typeface="Itim"/>
                <a:ea typeface="Itim"/>
                <a:cs typeface="Itim"/>
                <a:sym typeface="Itim"/>
              </a:defRPr>
            </a:lvl3pPr>
            <a:lvl4pPr lvl="3" rtl="0">
              <a:spcBef>
                <a:spcPts val="0"/>
              </a:spcBef>
              <a:spcAft>
                <a:spcPts val="0"/>
              </a:spcAft>
              <a:buNone/>
              <a:defRPr b="1" sz="4800">
                <a:solidFill>
                  <a:schemeClr val="lt1"/>
                </a:solidFill>
                <a:latin typeface="Itim"/>
                <a:ea typeface="Itim"/>
                <a:cs typeface="Itim"/>
                <a:sym typeface="Itim"/>
              </a:defRPr>
            </a:lvl4pPr>
            <a:lvl5pPr lvl="4" rtl="0">
              <a:spcBef>
                <a:spcPts val="0"/>
              </a:spcBef>
              <a:spcAft>
                <a:spcPts val="0"/>
              </a:spcAft>
              <a:buNone/>
              <a:defRPr b="1" sz="4800">
                <a:solidFill>
                  <a:schemeClr val="lt1"/>
                </a:solidFill>
                <a:latin typeface="Itim"/>
                <a:ea typeface="Itim"/>
                <a:cs typeface="Itim"/>
                <a:sym typeface="Itim"/>
              </a:defRPr>
            </a:lvl5pPr>
            <a:lvl6pPr lvl="5" rtl="0">
              <a:spcBef>
                <a:spcPts val="0"/>
              </a:spcBef>
              <a:spcAft>
                <a:spcPts val="0"/>
              </a:spcAft>
              <a:buNone/>
              <a:defRPr b="1" sz="4800">
                <a:solidFill>
                  <a:schemeClr val="lt1"/>
                </a:solidFill>
                <a:latin typeface="Itim"/>
                <a:ea typeface="Itim"/>
                <a:cs typeface="Itim"/>
                <a:sym typeface="Itim"/>
              </a:defRPr>
            </a:lvl6pPr>
            <a:lvl7pPr lvl="6" rtl="0">
              <a:spcBef>
                <a:spcPts val="0"/>
              </a:spcBef>
              <a:spcAft>
                <a:spcPts val="0"/>
              </a:spcAft>
              <a:buNone/>
              <a:defRPr b="1" sz="4800">
                <a:solidFill>
                  <a:schemeClr val="lt1"/>
                </a:solidFill>
                <a:latin typeface="Itim"/>
                <a:ea typeface="Itim"/>
                <a:cs typeface="Itim"/>
                <a:sym typeface="Itim"/>
              </a:defRPr>
            </a:lvl7pPr>
            <a:lvl8pPr lvl="7" rtl="0">
              <a:spcBef>
                <a:spcPts val="0"/>
              </a:spcBef>
              <a:spcAft>
                <a:spcPts val="0"/>
              </a:spcAft>
              <a:buNone/>
              <a:defRPr b="1" sz="4800">
                <a:solidFill>
                  <a:schemeClr val="lt1"/>
                </a:solidFill>
                <a:latin typeface="Itim"/>
                <a:ea typeface="Itim"/>
                <a:cs typeface="Itim"/>
                <a:sym typeface="Itim"/>
              </a:defRPr>
            </a:lvl8pPr>
            <a:lvl9pPr lvl="8" rtl="0">
              <a:spcBef>
                <a:spcPts val="0"/>
              </a:spcBef>
              <a:spcAft>
                <a:spcPts val="0"/>
              </a:spcAft>
              <a:buNone/>
              <a:defRPr b="1" sz="4800">
                <a:solidFill>
                  <a:schemeClr val="lt1"/>
                </a:solidFill>
                <a:latin typeface="Itim"/>
                <a:ea typeface="Itim"/>
                <a:cs typeface="Itim"/>
                <a:sym typeface="Itim"/>
              </a:defRPr>
            </a:lvl9pPr>
          </a:lstStyle>
          <a:p/>
        </p:txBody>
      </p:sp>
      <p:sp>
        <p:nvSpPr>
          <p:cNvPr id="268" name="Google Shape;268;p13"/>
          <p:cNvSpPr txBox="1"/>
          <p:nvPr>
            <p:ph idx="2" type="subTitle"/>
          </p:nvPr>
        </p:nvSpPr>
        <p:spPr>
          <a:xfrm>
            <a:off x="3891000" y="3758825"/>
            <a:ext cx="3657600" cy="1828800"/>
          </a:xfrm>
          <a:prstGeom prst="rect">
            <a:avLst/>
          </a:prstGeom>
        </p:spPr>
        <p:txBody>
          <a:bodyPr anchorCtr="0" anchor="ctr" bIns="182850" lIns="182850" spcFirstLastPara="1" rIns="182850" wrap="square" tIns="182850">
            <a:noAutofit/>
          </a:bodyPr>
          <a:lstStyle>
            <a:lvl1pPr lvl="0" rtl="0">
              <a:spcBef>
                <a:spcPts val="0"/>
              </a:spcBef>
              <a:spcAft>
                <a:spcPts val="0"/>
              </a:spcAft>
              <a:buNone/>
              <a:defRPr sz="2800">
                <a:solidFill>
                  <a:schemeClr val="dk2"/>
                </a:solidFill>
              </a:defRPr>
            </a:lvl1pPr>
            <a:lvl2pPr lvl="1" rtl="0">
              <a:spcBef>
                <a:spcPts val="0"/>
              </a:spcBef>
              <a:spcAft>
                <a:spcPts val="0"/>
              </a:spcAft>
              <a:buNone/>
              <a:defRPr sz="2800">
                <a:solidFill>
                  <a:schemeClr val="dk2"/>
                </a:solidFill>
              </a:defRPr>
            </a:lvl2pPr>
            <a:lvl3pPr lvl="2" rtl="0">
              <a:spcBef>
                <a:spcPts val="0"/>
              </a:spcBef>
              <a:spcAft>
                <a:spcPts val="0"/>
              </a:spcAft>
              <a:buNone/>
              <a:defRPr sz="2800">
                <a:solidFill>
                  <a:schemeClr val="dk2"/>
                </a:solidFill>
              </a:defRPr>
            </a:lvl3pPr>
            <a:lvl4pPr lvl="3" rtl="0">
              <a:spcBef>
                <a:spcPts val="0"/>
              </a:spcBef>
              <a:spcAft>
                <a:spcPts val="0"/>
              </a:spcAft>
              <a:buNone/>
              <a:defRPr sz="2800">
                <a:solidFill>
                  <a:schemeClr val="dk2"/>
                </a:solidFill>
              </a:defRPr>
            </a:lvl4pPr>
            <a:lvl5pPr lvl="4" rtl="0">
              <a:spcBef>
                <a:spcPts val="0"/>
              </a:spcBef>
              <a:spcAft>
                <a:spcPts val="0"/>
              </a:spcAft>
              <a:buNone/>
              <a:defRPr sz="2800">
                <a:solidFill>
                  <a:schemeClr val="dk2"/>
                </a:solidFill>
              </a:defRPr>
            </a:lvl5pPr>
            <a:lvl6pPr lvl="5" rtl="0">
              <a:spcBef>
                <a:spcPts val="0"/>
              </a:spcBef>
              <a:spcAft>
                <a:spcPts val="0"/>
              </a:spcAft>
              <a:buNone/>
              <a:defRPr sz="2800">
                <a:solidFill>
                  <a:schemeClr val="dk2"/>
                </a:solidFill>
              </a:defRPr>
            </a:lvl6pPr>
            <a:lvl7pPr lvl="6" rtl="0">
              <a:spcBef>
                <a:spcPts val="0"/>
              </a:spcBef>
              <a:spcAft>
                <a:spcPts val="0"/>
              </a:spcAft>
              <a:buNone/>
              <a:defRPr sz="2800">
                <a:solidFill>
                  <a:schemeClr val="dk2"/>
                </a:solidFill>
              </a:defRPr>
            </a:lvl7pPr>
            <a:lvl8pPr lvl="7" rtl="0">
              <a:spcBef>
                <a:spcPts val="0"/>
              </a:spcBef>
              <a:spcAft>
                <a:spcPts val="0"/>
              </a:spcAft>
              <a:buNone/>
              <a:defRPr sz="2800">
                <a:solidFill>
                  <a:schemeClr val="dk2"/>
                </a:solidFill>
              </a:defRPr>
            </a:lvl8pPr>
            <a:lvl9pPr lvl="8" rtl="0">
              <a:spcBef>
                <a:spcPts val="0"/>
              </a:spcBef>
              <a:spcAft>
                <a:spcPts val="0"/>
              </a:spcAft>
              <a:buNone/>
              <a:defRPr sz="2800">
                <a:solidFill>
                  <a:schemeClr val="dk2"/>
                </a:solidFill>
              </a:defRPr>
            </a:lvl9pPr>
          </a:lstStyle>
          <a:p/>
        </p:txBody>
      </p:sp>
      <p:sp>
        <p:nvSpPr>
          <p:cNvPr id="269" name="Google Shape;269;p13"/>
          <p:cNvSpPr txBox="1"/>
          <p:nvPr>
            <p:ph idx="3" type="subTitle"/>
          </p:nvPr>
        </p:nvSpPr>
        <p:spPr>
          <a:xfrm>
            <a:off x="3891000" y="5981450"/>
            <a:ext cx="5481600" cy="731400"/>
          </a:xfrm>
          <a:prstGeom prst="rect">
            <a:avLst/>
          </a:prstGeom>
        </p:spPr>
        <p:txBody>
          <a:bodyPr anchorCtr="0" anchor="ctr" bIns="182850" lIns="182850" spcFirstLastPara="1" rIns="182850" wrap="square" tIns="182850">
            <a:noAutofit/>
          </a:bodyPr>
          <a:lstStyle>
            <a:lvl1pPr lvl="0" rtl="0">
              <a:spcBef>
                <a:spcPts val="0"/>
              </a:spcBef>
              <a:spcAft>
                <a:spcPts val="0"/>
              </a:spcAft>
              <a:buNone/>
              <a:defRPr b="1" sz="4800">
                <a:solidFill>
                  <a:schemeClr val="lt1"/>
                </a:solidFill>
                <a:latin typeface="Itim"/>
                <a:ea typeface="Itim"/>
                <a:cs typeface="Itim"/>
                <a:sym typeface="Itim"/>
              </a:defRPr>
            </a:lvl1pPr>
            <a:lvl2pPr lvl="1" rtl="0">
              <a:spcBef>
                <a:spcPts val="0"/>
              </a:spcBef>
              <a:spcAft>
                <a:spcPts val="0"/>
              </a:spcAft>
              <a:buNone/>
              <a:defRPr b="1" sz="4800">
                <a:solidFill>
                  <a:schemeClr val="lt1"/>
                </a:solidFill>
                <a:latin typeface="Itim"/>
                <a:ea typeface="Itim"/>
                <a:cs typeface="Itim"/>
                <a:sym typeface="Itim"/>
              </a:defRPr>
            </a:lvl2pPr>
            <a:lvl3pPr lvl="2" rtl="0">
              <a:spcBef>
                <a:spcPts val="0"/>
              </a:spcBef>
              <a:spcAft>
                <a:spcPts val="0"/>
              </a:spcAft>
              <a:buNone/>
              <a:defRPr b="1" sz="4800">
                <a:solidFill>
                  <a:schemeClr val="lt1"/>
                </a:solidFill>
                <a:latin typeface="Itim"/>
                <a:ea typeface="Itim"/>
                <a:cs typeface="Itim"/>
                <a:sym typeface="Itim"/>
              </a:defRPr>
            </a:lvl3pPr>
            <a:lvl4pPr lvl="3" rtl="0">
              <a:spcBef>
                <a:spcPts val="0"/>
              </a:spcBef>
              <a:spcAft>
                <a:spcPts val="0"/>
              </a:spcAft>
              <a:buNone/>
              <a:defRPr b="1" sz="4800">
                <a:solidFill>
                  <a:schemeClr val="lt1"/>
                </a:solidFill>
                <a:latin typeface="Itim"/>
                <a:ea typeface="Itim"/>
                <a:cs typeface="Itim"/>
                <a:sym typeface="Itim"/>
              </a:defRPr>
            </a:lvl4pPr>
            <a:lvl5pPr lvl="4" rtl="0">
              <a:spcBef>
                <a:spcPts val="0"/>
              </a:spcBef>
              <a:spcAft>
                <a:spcPts val="0"/>
              </a:spcAft>
              <a:buNone/>
              <a:defRPr b="1" sz="4800">
                <a:solidFill>
                  <a:schemeClr val="lt1"/>
                </a:solidFill>
                <a:latin typeface="Itim"/>
                <a:ea typeface="Itim"/>
                <a:cs typeface="Itim"/>
                <a:sym typeface="Itim"/>
              </a:defRPr>
            </a:lvl5pPr>
            <a:lvl6pPr lvl="5" rtl="0">
              <a:spcBef>
                <a:spcPts val="0"/>
              </a:spcBef>
              <a:spcAft>
                <a:spcPts val="0"/>
              </a:spcAft>
              <a:buNone/>
              <a:defRPr b="1" sz="4800">
                <a:solidFill>
                  <a:schemeClr val="lt1"/>
                </a:solidFill>
                <a:latin typeface="Itim"/>
                <a:ea typeface="Itim"/>
                <a:cs typeface="Itim"/>
                <a:sym typeface="Itim"/>
              </a:defRPr>
            </a:lvl6pPr>
            <a:lvl7pPr lvl="6" rtl="0">
              <a:spcBef>
                <a:spcPts val="0"/>
              </a:spcBef>
              <a:spcAft>
                <a:spcPts val="0"/>
              </a:spcAft>
              <a:buNone/>
              <a:defRPr b="1" sz="4800">
                <a:solidFill>
                  <a:schemeClr val="lt1"/>
                </a:solidFill>
                <a:latin typeface="Itim"/>
                <a:ea typeface="Itim"/>
                <a:cs typeface="Itim"/>
                <a:sym typeface="Itim"/>
              </a:defRPr>
            </a:lvl7pPr>
            <a:lvl8pPr lvl="7" rtl="0">
              <a:spcBef>
                <a:spcPts val="0"/>
              </a:spcBef>
              <a:spcAft>
                <a:spcPts val="0"/>
              </a:spcAft>
              <a:buNone/>
              <a:defRPr b="1" sz="4800">
                <a:solidFill>
                  <a:schemeClr val="lt1"/>
                </a:solidFill>
                <a:latin typeface="Itim"/>
                <a:ea typeface="Itim"/>
                <a:cs typeface="Itim"/>
                <a:sym typeface="Itim"/>
              </a:defRPr>
            </a:lvl8pPr>
            <a:lvl9pPr lvl="8" rtl="0">
              <a:spcBef>
                <a:spcPts val="0"/>
              </a:spcBef>
              <a:spcAft>
                <a:spcPts val="0"/>
              </a:spcAft>
              <a:buNone/>
              <a:defRPr b="1" sz="4800">
                <a:solidFill>
                  <a:schemeClr val="lt1"/>
                </a:solidFill>
                <a:latin typeface="Itim"/>
                <a:ea typeface="Itim"/>
                <a:cs typeface="Itim"/>
                <a:sym typeface="Itim"/>
              </a:defRPr>
            </a:lvl9pPr>
          </a:lstStyle>
          <a:p/>
        </p:txBody>
      </p:sp>
      <p:sp>
        <p:nvSpPr>
          <p:cNvPr id="270" name="Google Shape;270;p13"/>
          <p:cNvSpPr txBox="1"/>
          <p:nvPr>
            <p:ph idx="4" type="subTitle"/>
          </p:nvPr>
        </p:nvSpPr>
        <p:spPr>
          <a:xfrm>
            <a:off x="3891000" y="6648325"/>
            <a:ext cx="3657600" cy="1828800"/>
          </a:xfrm>
          <a:prstGeom prst="rect">
            <a:avLst/>
          </a:prstGeom>
        </p:spPr>
        <p:txBody>
          <a:bodyPr anchorCtr="0" anchor="ctr" bIns="182850" lIns="182850" spcFirstLastPara="1" rIns="182850" wrap="square" tIns="182850">
            <a:noAutofit/>
          </a:bodyPr>
          <a:lstStyle>
            <a:lvl1pPr lvl="0" rtl="0">
              <a:spcBef>
                <a:spcPts val="0"/>
              </a:spcBef>
              <a:spcAft>
                <a:spcPts val="0"/>
              </a:spcAft>
              <a:buNone/>
              <a:defRPr sz="2800">
                <a:solidFill>
                  <a:schemeClr val="dk2"/>
                </a:solidFill>
              </a:defRPr>
            </a:lvl1pPr>
            <a:lvl2pPr lvl="1" rtl="0">
              <a:spcBef>
                <a:spcPts val="0"/>
              </a:spcBef>
              <a:spcAft>
                <a:spcPts val="0"/>
              </a:spcAft>
              <a:buNone/>
              <a:defRPr sz="2800">
                <a:solidFill>
                  <a:schemeClr val="dk2"/>
                </a:solidFill>
              </a:defRPr>
            </a:lvl2pPr>
            <a:lvl3pPr lvl="2" rtl="0">
              <a:spcBef>
                <a:spcPts val="0"/>
              </a:spcBef>
              <a:spcAft>
                <a:spcPts val="0"/>
              </a:spcAft>
              <a:buNone/>
              <a:defRPr sz="2800">
                <a:solidFill>
                  <a:schemeClr val="dk2"/>
                </a:solidFill>
              </a:defRPr>
            </a:lvl3pPr>
            <a:lvl4pPr lvl="3" rtl="0">
              <a:spcBef>
                <a:spcPts val="0"/>
              </a:spcBef>
              <a:spcAft>
                <a:spcPts val="0"/>
              </a:spcAft>
              <a:buNone/>
              <a:defRPr sz="2800">
                <a:solidFill>
                  <a:schemeClr val="dk2"/>
                </a:solidFill>
              </a:defRPr>
            </a:lvl4pPr>
            <a:lvl5pPr lvl="4" rtl="0">
              <a:spcBef>
                <a:spcPts val="0"/>
              </a:spcBef>
              <a:spcAft>
                <a:spcPts val="0"/>
              </a:spcAft>
              <a:buNone/>
              <a:defRPr sz="2800">
                <a:solidFill>
                  <a:schemeClr val="dk2"/>
                </a:solidFill>
              </a:defRPr>
            </a:lvl5pPr>
            <a:lvl6pPr lvl="5" rtl="0">
              <a:spcBef>
                <a:spcPts val="0"/>
              </a:spcBef>
              <a:spcAft>
                <a:spcPts val="0"/>
              </a:spcAft>
              <a:buNone/>
              <a:defRPr sz="2800">
                <a:solidFill>
                  <a:schemeClr val="dk2"/>
                </a:solidFill>
              </a:defRPr>
            </a:lvl6pPr>
            <a:lvl7pPr lvl="6" rtl="0">
              <a:spcBef>
                <a:spcPts val="0"/>
              </a:spcBef>
              <a:spcAft>
                <a:spcPts val="0"/>
              </a:spcAft>
              <a:buNone/>
              <a:defRPr sz="2800">
                <a:solidFill>
                  <a:schemeClr val="dk2"/>
                </a:solidFill>
              </a:defRPr>
            </a:lvl7pPr>
            <a:lvl8pPr lvl="7" rtl="0">
              <a:spcBef>
                <a:spcPts val="0"/>
              </a:spcBef>
              <a:spcAft>
                <a:spcPts val="0"/>
              </a:spcAft>
              <a:buNone/>
              <a:defRPr sz="2800">
                <a:solidFill>
                  <a:schemeClr val="dk2"/>
                </a:solidFill>
              </a:defRPr>
            </a:lvl8pPr>
            <a:lvl9pPr lvl="8" rtl="0">
              <a:spcBef>
                <a:spcPts val="0"/>
              </a:spcBef>
              <a:spcAft>
                <a:spcPts val="0"/>
              </a:spcAft>
              <a:buNone/>
              <a:defRPr sz="2800">
                <a:solidFill>
                  <a:schemeClr val="dk2"/>
                </a:solidFill>
              </a:defRPr>
            </a:lvl9pPr>
          </a:lstStyle>
          <a:p/>
        </p:txBody>
      </p:sp>
      <p:sp>
        <p:nvSpPr>
          <p:cNvPr id="271" name="Google Shape;271;p13"/>
          <p:cNvSpPr txBox="1"/>
          <p:nvPr>
            <p:ph idx="5" type="subTitle"/>
          </p:nvPr>
        </p:nvSpPr>
        <p:spPr>
          <a:xfrm>
            <a:off x="8915400" y="3102900"/>
            <a:ext cx="5481600" cy="731400"/>
          </a:xfrm>
          <a:prstGeom prst="rect">
            <a:avLst/>
          </a:prstGeom>
        </p:spPr>
        <p:txBody>
          <a:bodyPr anchorCtr="0" anchor="ctr" bIns="182850" lIns="182850" spcFirstLastPara="1" rIns="182850" wrap="square" tIns="182850">
            <a:noAutofit/>
          </a:bodyPr>
          <a:lstStyle>
            <a:lvl1pPr lvl="0" rtl="0" algn="r">
              <a:spcBef>
                <a:spcPts val="0"/>
              </a:spcBef>
              <a:spcAft>
                <a:spcPts val="0"/>
              </a:spcAft>
              <a:buNone/>
              <a:defRPr b="1" sz="4800">
                <a:solidFill>
                  <a:schemeClr val="lt1"/>
                </a:solidFill>
                <a:latin typeface="Itim"/>
                <a:ea typeface="Itim"/>
                <a:cs typeface="Itim"/>
                <a:sym typeface="Itim"/>
              </a:defRPr>
            </a:lvl1pPr>
            <a:lvl2pPr lvl="1" rtl="0" algn="r">
              <a:spcBef>
                <a:spcPts val="0"/>
              </a:spcBef>
              <a:spcAft>
                <a:spcPts val="0"/>
              </a:spcAft>
              <a:buNone/>
              <a:defRPr b="1" sz="4800">
                <a:solidFill>
                  <a:schemeClr val="lt1"/>
                </a:solidFill>
                <a:latin typeface="Itim"/>
                <a:ea typeface="Itim"/>
                <a:cs typeface="Itim"/>
                <a:sym typeface="Itim"/>
              </a:defRPr>
            </a:lvl2pPr>
            <a:lvl3pPr lvl="2" rtl="0" algn="r">
              <a:spcBef>
                <a:spcPts val="0"/>
              </a:spcBef>
              <a:spcAft>
                <a:spcPts val="0"/>
              </a:spcAft>
              <a:buNone/>
              <a:defRPr b="1" sz="4800">
                <a:solidFill>
                  <a:schemeClr val="lt1"/>
                </a:solidFill>
                <a:latin typeface="Itim"/>
                <a:ea typeface="Itim"/>
                <a:cs typeface="Itim"/>
                <a:sym typeface="Itim"/>
              </a:defRPr>
            </a:lvl3pPr>
            <a:lvl4pPr lvl="3" rtl="0" algn="r">
              <a:spcBef>
                <a:spcPts val="0"/>
              </a:spcBef>
              <a:spcAft>
                <a:spcPts val="0"/>
              </a:spcAft>
              <a:buNone/>
              <a:defRPr b="1" sz="4800">
                <a:solidFill>
                  <a:schemeClr val="lt1"/>
                </a:solidFill>
                <a:latin typeface="Itim"/>
                <a:ea typeface="Itim"/>
                <a:cs typeface="Itim"/>
                <a:sym typeface="Itim"/>
              </a:defRPr>
            </a:lvl4pPr>
            <a:lvl5pPr lvl="4" rtl="0" algn="r">
              <a:spcBef>
                <a:spcPts val="0"/>
              </a:spcBef>
              <a:spcAft>
                <a:spcPts val="0"/>
              </a:spcAft>
              <a:buNone/>
              <a:defRPr b="1" sz="4800">
                <a:solidFill>
                  <a:schemeClr val="lt1"/>
                </a:solidFill>
                <a:latin typeface="Itim"/>
                <a:ea typeface="Itim"/>
                <a:cs typeface="Itim"/>
                <a:sym typeface="Itim"/>
              </a:defRPr>
            </a:lvl5pPr>
            <a:lvl6pPr lvl="5" rtl="0" algn="r">
              <a:spcBef>
                <a:spcPts val="0"/>
              </a:spcBef>
              <a:spcAft>
                <a:spcPts val="0"/>
              </a:spcAft>
              <a:buNone/>
              <a:defRPr b="1" sz="4800">
                <a:solidFill>
                  <a:schemeClr val="lt1"/>
                </a:solidFill>
                <a:latin typeface="Itim"/>
                <a:ea typeface="Itim"/>
                <a:cs typeface="Itim"/>
                <a:sym typeface="Itim"/>
              </a:defRPr>
            </a:lvl6pPr>
            <a:lvl7pPr lvl="6" rtl="0" algn="r">
              <a:spcBef>
                <a:spcPts val="0"/>
              </a:spcBef>
              <a:spcAft>
                <a:spcPts val="0"/>
              </a:spcAft>
              <a:buNone/>
              <a:defRPr b="1" sz="4800">
                <a:solidFill>
                  <a:schemeClr val="lt1"/>
                </a:solidFill>
                <a:latin typeface="Itim"/>
                <a:ea typeface="Itim"/>
                <a:cs typeface="Itim"/>
                <a:sym typeface="Itim"/>
              </a:defRPr>
            </a:lvl7pPr>
            <a:lvl8pPr lvl="7" rtl="0" algn="r">
              <a:spcBef>
                <a:spcPts val="0"/>
              </a:spcBef>
              <a:spcAft>
                <a:spcPts val="0"/>
              </a:spcAft>
              <a:buNone/>
              <a:defRPr b="1" sz="4800">
                <a:solidFill>
                  <a:schemeClr val="lt1"/>
                </a:solidFill>
                <a:latin typeface="Itim"/>
                <a:ea typeface="Itim"/>
                <a:cs typeface="Itim"/>
                <a:sym typeface="Itim"/>
              </a:defRPr>
            </a:lvl8pPr>
            <a:lvl9pPr lvl="8" rtl="0" algn="r">
              <a:spcBef>
                <a:spcPts val="0"/>
              </a:spcBef>
              <a:spcAft>
                <a:spcPts val="0"/>
              </a:spcAft>
              <a:buNone/>
              <a:defRPr b="1" sz="4800">
                <a:solidFill>
                  <a:schemeClr val="lt1"/>
                </a:solidFill>
                <a:latin typeface="Itim"/>
                <a:ea typeface="Itim"/>
                <a:cs typeface="Itim"/>
                <a:sym typeface="Itim"/>
              </a:defRPr>
            </a:lvl9pPr>
          </a:lstStyle>
          <a:p/>
        </p:txBody>
      </p:sp>
      <p:sp>
        <p:nvSpPr>
          <p:cNvPr id="272" name="Google Shape;272;p13"/>
          <p:cNvSpPr txBox="1"/>
          <p:nvPr>
            <p:ph idx="6" type="subTitle"/>
          </p:nvPr>
        </p:nvSpPr>
        <p:spPr>
          <a:xfrm>
            <a:off x="10739400" y="3758825"/>
            <a:ext cx="3657600" cy="1828800"/>
          </a:xfrm>
          <a:prstGeom prst="rect">
            <a:avLst/>
          </a:prstGeom>
        </p:spPr>
        <p:txBody>
          <a:bodyPr anchorCtr="0" anchor="ctr" bIns="182850" lIns="182850" spcFirstLastPara="1" rIns="182850" wrap="square" tIns="182850">
            <a:noAutofit/>
          </a:bodyPr>
          <a:lstStyle>
            <a:lvl1pPr lvl="0" rtl="0" algn="r">
              <a:spcBef>
                <a:spcPts val="0"/>
              </a:spcBef>
              <a:spcAft>
                <a:spcPts val="0"/>
              </a:spcAft>
              <a:buNone/>
              <a:defRPr sz="2800">
                <a:solidFill>
                  <a:schemeClr val="dk2"/>
                </a:solidFill>
              </a:defRPr>
            </a:lvl1pPr>
            <a:lvl2pPr lvl="1" rtl="0" algn="r">
              <a:spcBef>
                <a:spcPts val="0"/>
              </a:spcBef>
              <a:spcAft>
                <a:spcPts val="0"/>
              </a:spcAft>
              <a:buNone/>
              <a:defRPr sz="2800">
                <a:solidFill>
                  <a:schemeClr val="dk2"/>
                </a:solidFill>
              </a:defRPr>
            </a:lvl2pPr>
            <a:lvl3pPr lvl="2" rtl="0" algn="r">
              <a:spcBef>
                <a:spcPts val="0"/>
              </a:spcBef>
              <a:spcAft>
                <a:spcPts val="0"/>
              </a:spcAft>
              <a:buNone/>
              <a:defRPr sz="2800">
                <a:solidFill>
                  <a:schemeClr val="dk2"/>
                </a:solidFill>
              </a:defRPr>
            </a:lvl3pPr>
            <a:lvl4pPr lvl="3" rtl="0" algn="r">
              <a:spcBef>
                <a:spcPts val="0"/>
              </a:spcBef>
              <a:spcAft>
                <a:spcPts val="0"/>
              </a:spcAft>
              <a:buNone/>
              <a:defRPr sz="2800">
                <a:solidFill>
                  <a:schemeClr val="dk2"/>
                </a:solidFill>
              </a:defRPr>
            </a:lvl4pPr>
            <a:lvl5pPr lvl="4" rtl="0" algn="r">
              <a:spcBef>
                <a:spcPts val="0"/>
              </a:spcBef>
              <a:spcAft>
                <a:spcPts val="0"/>
              </a:spcAft>
              <a:buNone/>
              <a:defRPr sz="2800">
                <a:solidFill>
                  <a:schemeClr val="dk2"/>
                </a:solidFill>
              </a:defRPr>
            </a:lvl5pPr>
            <a:lvl6pPr lvl="5" rtl="0" algn="r">
              <a:spcBef>
                <a:spcPts val="0"/>
              </a:spcBef>
              <a:spcAft>
                <a:spcPts val="0"/>
              </a:spcAft>
              <a:buNone/>
              <a:defRPr sz="2800">
                <a:solidFill>
                  <a:schemeClr val="dk2"/>
                </a:solidFill>
              </a:defRPr>
            </a:lvl6pPr>
            <a:lvl7pPr lvl="6" rtl="0" algn="r">
              <a:spcBef>
                <a:spcPts val="0"/>
              </a:spcBef>
              <a:spcAft>
                <a:spcPts val="0"/>
              </a:spcAft>
              <a:buNone/>
              <a:defRPr sz="2800">
                <a:solidFill>
                  <a:schemeClr val="dk2"/>
                </a:solidFill>
              </a:defRPr>
            </a:lvl7pPr>
            <a:lvl8pPr lvl="7" rtl="0" algn="r">
              <a:spcBef>
                <a:spcPts val="0"/>
              </a:spcBef>
              <a:spcAft>
                <a:spcPts val="0"/>
              </a:spcAft>
              <a:buNone/>
              <a:defRPr sz="2800">
                <a:solidFill>
                  <a:schemeClr val="dk2"/>
                </a:solidFill>
              </a:defRPr>
            </a:lvl8pPr>
            <a:lvl9pPr lvl="8" rtl="0" algn="r">
              <a:spcBef>
                <a:spcPts val="0"/>
              </a:spcBef>
              <a:spcAft>
                <a:spcPts val="0"/>
              </a:spcAft>
              <a:buNone/>
              <a:defRPr sz="2800">
                <a:solidFill>
                  <a:schemeClr val="dk2"/>
                </a:solidFill>
              </a:defRPr>
            </a:lvl9pPr>
          </a:lstStyle>
          <a:p/>
        </p:txBody>
      </p:sp>
      <p:sp>
        <p:nvSpPr>
          <p:cNvPr id="273" name="Google Shape;273;p13"/>
          <p:cNvSpPr txBox="1"/>
          <p:nvPr>
            <p:ph idx="7" type="subTitle"/>
          </p:nvPr>
        </p:nvSpPr>
        <p:spPr>
          <a:xfrm>
            <a:off x="8915400" y="5981409"/>
            <a:ext cx="5481600" cy="731400"/>
          </a:xfrm>
          <a:prstGeom prst="rect">
            <a:avLst/>
          </a:prstGeom>
        </p:spPr>
        <p:txBody>
          <a:bodyPr anchorCtr="0" anchor="ctr" bIns="182850" lIns="182850" spcFirstLastPara="1" rIns="182850" wrap="square" tIns="182850">
            <a:noAutofit/>
          </a:bodyPr>
          <a:lstStyle>
            <a:lvl1pPr lvl="0" rtl="0" algn="r">
              <a:spcBef>
                <a:spcPts val="0"/>
              </a:spcBef>
              <a:spcAft>
                <a:spcPts val="0"/>
              </a:spcAft>
              <a:buNone/>
              <a:defRPr b="1" sz="4800">
                <a:solidFill>
                  <a:schemeClr val="lt1"/>
                </a:solidFill>
                <a:latin typeface="Itim"/>
                <a:ea typeface="Itim"/>
                <a:cs typeface="Itim"/>
                <a:sym typeface="Itim"/>
              </a:defRPr>
            </a:lvl1pPr>
            <a:lvl2pPr lvl="1" rtl="0" algn="r">
              <a:spcBef>
                <a:spcPts val="0"/>
              </a:spcBef>
              <a:spcAft>
                <a:spcPts val="0"/>
              </a:spcAft>
              <a:buNone/>
              <a:defRPr b="1" sz="4800">
                <a:solidFill>
                  <a:schemeClr val="lt1"/>
                </a:solidFill>
                <a:latin typeface="Itim"/>
                <a:ea typeface="Itim"/>
                <a:cs typeface="Itim"/>
                <a:sym typeface="Itim"/>
              </a:defRPr>
            </a:lvl2pPr>
            <a:lvl3pPr lvl="2" rtl="0" algn="r">
              <a:spcBef>
                <a:spcPts val="0"/>
              </a:spcBef>
              <a:spcAft>
                <a:spcPts val="0"/>
              </a:spcAft>
              <a:buNone/>
              <a:defRPr b="1" sz="4800">
                <a:solidFill>
                  <a:schemeClr val="lt1"/>
                </a:solidFill>
                <a:latin typeface="Itim"/>
                <a:ea typeface="Itim"/>
                <a:cs typeface="Itim"/>
                <a:sym typeface="Itim"/>
              </a:defRPr>
            </a:lvl3pPr>
            <a:lvl4pPr lvl="3" rtl="0" algn="r">
              <a:spcBef>
                <a:spcPts val="0"/>
              </a:spcBef>
              <a:spcAft>
                <a:spcPts val="0"/>
              </a:spcAft>
              <a:buNone/>
              <a:defRPr b="1" sz="4800">
                <a:solidFill>
                  <a:schemeClr val="lt1"/>
                </a:solidFill>
                <a:latin typeface="Itim"/>
                <a:ea typeface="Itim"/>
                <a:cs typeface="Itim"/>
                <a:sym typeface="Itim"/>
              </a:defRPr>
            </a:lvl4pPr>
            <a:lvl5pPr lvl="4" rtl="0" algn="r">
              <a:spcBef>
                <a:spcPts val="0"/>
              </a:spcBef>
              <a:spcAft>
                <a:spcPts val="0"/>
              </a:spcAft>
              <a:buNone/>
              <a:defRPr b="1" sz="4800">
                <a:solidFill>
                  <a:schemeClr val="lt1"/>
                </a:solidFill>
                <a:latin typeface="Itim"/>
                <a:ea typeface="Itim"/>
                <a:cs typeface="Itim"/>
                <a:sym typeface="Itim"/>
              </a:defRPr>
            </a:lvl5pPr>
            <a:lvl6pPr lvl="5" rtl="0" algn="r">
              <a:spcBef>
                <a:spcPts val="0"/>
              </a:spcBef>
              <a:spcAft>
                <a:spcPts val="0"/>
              </a:spcAft>
              <a:buNone/>
              <a:defRPr b="1" sz="4800">
                <a:solidFill>
                  <a:schemeClr val="lt1"/>
                </a:solidFill>
                <a:latin typeface="Itim"/>
                <a:ea typeface="Itim"/>
                <a:cs typeface="Itim"/>
                <a:sym typeface="Itim"/>
              </a:defRPr>
            </a:lvl6pPr>
            <a:lvl7pPr lvl="6" rtl="0" algn="r">
              <a:spcBef>
                <a:spcPts val="0"/>
              </a:spcBef>
              <a:spcAft>
                <a:spcPts val="0"/>
              </a:spcAft>
              <a:buNone/>
              <a:defRPr b="1" sz="4800">
                <a:solidFill>
                  <a:schemeClr val="lt1"/>
                </a:solidFill>
                <a:latin typeface="Itim"/>
                <a:ea typeface="Itim"/>
                <a:cs typeface="Itim"/>
                <a:sym typeface="Itim"/>
              </a:defRPr>
            </a:lvl7pPr>
            <a:lvl8pPr lvl="7" rtl="0" algn="r">
              <a:spcBef>
                <a:spcPts val="0"/>
              </a:spcBef>
              <a:spcAft>
                <a:spcPts val="0"/>
              </a:spcAft>
              <a:buNone/>
              <a:defRPr b="1" sz="4800">
                <a:solidFill>
                  <a:schemeClr val="lt1"/>
                </a:solidFill>
                <a:latin typeface="Itim"/>
                <a:ea typeface="Itim"/>
                <a:cs typeface="Itim"/>
                <a:sym typeface="Itim"/>
              </a:defRPr>
            </a:lvl8pPr>
            <a:lvl9pPr lvl="8" rtl="0" algn="r">
              <a:spcBef>
                <a:spcPts val="0"/>
              </a:spcBef>
              <a:spcAft>
                <a:spcPts val="0"/>
              </a:spcAft>
              <a:buNone/>
              <a:defRPr b="1" sz="4800">
                <a:solidFill>
                  <a:schemeClr val="lt1"/>
                </a:solidFill>
                <a:latin typeface="Itim"/>
                <a:ea typeface="Itim"/>
                <a:cs typeface="Itim"/>
                <a:sym typeface="Itim"/>
              </a:defRPr>
            </a:lvl9pPr>
          </a:lstStyle>
          <a:p/>
        </p:txBody>
      </p:sp>
      <p:sp>
        <p:nvSpPr>
          <p:cNvPr id="274" name="Google Shape;274;p13"/>
          <p:cNvSpPr txBox="1"/>
          <p:nvPr>
            <p:ph idx="8" type="subTitle"/>
          </p:nvPr>
        </p:nvSpPr>
        <p:spPr>
          <a:xfrm>
            <a:off x="10739400" y="6648325"/>
            <a:ext cx="3657600" cy="1828800"/>
          </a:xfrm>
          <a:prstGeom prst="rect">
            <a:avLst/>
          </a:prstGeom>
        </p:spPr>
        <p:txBody>
          <a:bodyPr anchorCtr="0" anchor="ctr" bIns="182850" lIns="182850" spcFirstLastPara="1" rIns="182850" wrap="square" tIns="182850">
            <a:noAutofit/>
          </a:bodyPr>
          <a:lstStyle>
            <a:lvl1pPr lvl="0" rtl="0" algn="r">
              <a:spcBef>
                <a:spcPts val="0"/>
              </a:spcBef>
              <a:spcAft>
                <a:spcPts val="0"/>
              </a:spcAft>
              <a:buNone/>
              <a:defRPr sz="2800">
                <a:solidFill>
                  <a:schemeClr val="dk2"/>
                </a:solidFill>
              </a:defRPr>
            </a:lvl1pPr>
            <a:lvl2pPr lvl="1" rtl="0" algn="r">
              <a:spcBef>
                <a:spcPts val="0"/>
              </a:spcBef>
              <a:spcAft>
                <a:spcPts val="0"/>
              </a:spcAft>
              <a:buNone/>
              <a:defRPr sz="2800">
                <a:solidFill>
                  <a:schemeClr val="dk2"/>
                </a:solidFill>
              </a:defRPr>
            </a:lvl2pPr>
            <a:lvl3pPr lvl="2" rtl="0" algn="r">
              <a:spcBef>
                <a:spcPts val="0"/>
              </a:spcBef>
              <a:spcAft>
                <a:spcPts val="0"/>
              </a:spcAft>
              <a:buNone/>
              <a:defRPr sz="2800">
                <a:solidFill>
                  <a:schemeClr val="dk2"/>
                </a:solidFill>
              </a:defRPr>
            </a:lvl3pPr>
            <a:lvl4pPr lvl="3" rtl="0" algn="r">
              <a:spcBef>
                <a:spcPts val="0"/>
              </a:spcBef>
              <a:spcAft>
                <a:spcPts val="0"/>
              </a:spcAft>
              <a:buNone/>
              <a:defRPr sz="2800">
                <a:solidFill>
                  <a:schemeClr val="dk2"/>
                </a:solidFill>
              </a:defRPr>
            </a:lvl4pPr>
            <a:lvl5pPr lvl="4" rtl="0" algn="r">
              <a:spcBef>
                <a:spcPts val="0"/>
              </a:spcBef>
              <a:spcAft>
                <a:spcPts val="0"/>
              </a:spcAft>
              <a:buNone/>
              <a:defRPr sz="2800">
                <a:solidFill>
                  <a:schemeClr val="dk2"/>
                </a:solidFill>
              </a:defRPr>
            </a:lvl5pPr>
            <a:lvl6pPr lvl="5" rtl="0" algn="r">
              <a:spcBef>
                <a:spcPts val="0"/>
              </a:spcBef>
              <a:spcAft>
                <a:spcPts val="0"/>
              </a:spcAft>
              <a:buNone/>
              <a:defRPr sz="2800">
                <a:solidFill>
                  <a:schemeClr val="dk2"/>
                </a:solidFill>
              </a:defRPr>
            </a:lvl6pPr>
            <a:lvl7pPr lvl="6" rtl="0" algn="r">
              <a:spcBef>
                <a:spcPts val="0"/>
              </a:spcBef>
              <a:spcAft>
                <a:spcPts val="0"/>
              </a:spcAft>
              <a:buNone/>
              <a:defRPr sz="2800">
                <a:solidFill>
                  <a:schemeClr val="dk2"/>
                </a:solidFill>
              </a:defRPr>
            </a:lvl7pPr>
            <a:lvl8pPr lvl="7" rtl="0" algn="r">
              <a:spcBef>
                <a:spcPts val="0"/>
              </a:spcBef>
              <a:spcAft>
                <a:spcPts val="0"/>
              </a:spcAft>
              <a:buNone/>
              <a:defRPr sz="2800">
                <a:solidFill>
                  <a:schemeClr val="dk2"/>
                </a:solidFill>
              </a:defRPr>
            </a:lvl8pPr>
            <a:lvl9pPr lvl="8" rtl="0" algn="r">
              <a:spcBef>
                <a:spcPts val="0"/>
              </a:spcBef>
              <a:spcAft>
                <a:spcPts val="0"/>
              </a:spcAft>
              <a:buNone/>
              <a:defRPr sz="2800">
                <a:solidFill>
                  <a:schemeClr val="dk2"/>
                </a:solidFill>
              </a:defRPr>
            </a:lvl9pPr>
          </a:lstStyle>
          <a:p/>
        </p:txBody>
      </p:sp>
      <p:sp>
        <p:nvSpPr>
          <p:cNvPr id="275" name="Google Shape;275;p13"/>
          <p:cNvSpPr txBox="1"/>
          <p:nvPr>
            <p:ph hasCustomPrompt="1" idx="9" type="title"/>
          </p:nvPr>
        </p:nvSpPr>
        <p:spPr>
          <a:xfrm>
            <a:off x="1942091" y="2810400"/>
            <a:ext cx="1481400" cy="1316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6000"/>
              <a:buNone/>
              <a:defRPr sz="7200">
                <a:solidFill>
                  <a:schemeClr val="lt1"/>
                </a:solidFill>
              </a:defRPr>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276" name="Google Shape;276;p13"/>
          <p:cNvSpPr txBox="1"/>
          <p:nvPr>
            <p:ph hasCustomPrompt="1" idx="13" type="title"/>
          </p:nvPr>
        </p:nvSpPr>
        <p:spPr>
          <a:xfrm>
            <a:off x="1942091" y="5688950"/>
            <a:ext cx="1481400" cy="1316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6000"/>
              <a:buNone/>
              <a:defRPr sz="7200">
                <a:solidFill>
                  <a:schemeClr val="lt1"/>
                </a:solidFill>
              </a:defRPr>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277" name="Google Shape;277;p13"/>
          <p:cNvSpPr txBox="1"/>
          <p:nvPr>
            <p:ph hasCustomPrompt="1" idx="14" type="title"/>
          </p:nvPr>
        </p:nvSpPr>
        <p:spPr>
          <a:xfrm>
            <a:off x="14864509" y="2810400"/>
            <a:ext cx="1481400" cy="1316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6000"/>
              <a:buNone/>
              <a:defRPr sz="7200">
                <a:solidFill>
                  <a:schemeClr val="l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78" name="Google Shape;278;p13"/>
          <p:cNvSpPr txBox="1"/>
          <p:nvPr>
            <p:ph hasCustomPrompt="1" idx="15" type="title"/>
          </p:nvPr>
        </p:nvSpPr>
        <p:spPr>
          <a:xfrm>
            <a:off x="14864509" y="5688950"/>
            <a:ext cx="1481400" cy="1316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6000"/>
              <a:buNone/>
              <a:defRPr sz="7200">
                <a:solidFill>
                  <a:schemeClr val="l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grpSp>
        <p:nvGrpSpPr>
          <p:cNvPr id="279" name="Google Shape;279;p13"/>
          <p:cNvGrpSpPr/>
          <p:nvPr/>
        </p:nvGrpSpPr>
        <p:grpSpPr>
          <a:xfrm flipH="1" rot="-5400000">
            <a:off x="15989801" y="-1383759"/>
            <a:ext cx="914430" cy="3681922"/>
            <a:chOff x="341244" y="189297"/>
            <a:chExt cx="838004" cy="3374195"/>
          </a:xfrm>
        </p:grpSpPr>
        <p:sp>
          <p:nvSpPr>
            <p:cNvPr id="280" name="Google Shape;280;p13"/>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 name="Google Shape;281;p13"/>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 name="Google Shape;282;p13"/>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 name="Google Shape;283;p13"/>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 name="Google Shape;284;p13"/>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 name="Google Shape;285;p13"/>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 name="Google Shape;286;p13"/>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 name="Google Shape;287;p13"/>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8" name="Google Shape;288;p13"/>
          <p:cNvGrpSpPr/>
          <p:nvPr/>
        </p:nvGrpSpPr>
        <p:grpSpPr>
          <a:xfrm rot="5400000">
            <a:off x="1376307" y="7996223"/>
            <a:ext cx="914506" cy="3667075"/>
            <a:chOff x="1448006" y="189297"/>
            <a:chExt cx="854359" cy="3374195"/>
          </a:xfrm>
        </p:grpSpPr>
        <p:sp>
          <p:nvSpPr>
            <p:cNvPr id="289" name="Google Shape;289;p13"/>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 name="Google Shape;290;p13"/>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 name="Google Shape;291;p13"/>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 name="Google Shape;292;p13"/>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 name="Google Shape;293;p13"/>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 name="Google Shape;294;p13"/>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 name="Google Shape;295;p13"/>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296" name="Shape 296"/>
        <p:cNvGrpSpPr/>
        <p:nvPr/>
      </p:nvGrpSpPr>
      <p:grpSpPr>
        <a:xfrm>
          <a:off x="0" y="0"/>
          <a:ext cx="0" cy="0"/>
          <a:chOff x="0" y="0"/>
          <a:chExt cx="0" cy="0"/>
        </a:xfrm>
      </p:grpSpPr>
      <p:sp>
        <p:nvSpPr>
          <p:cNvPr id="297" name="Google Shape;297;p14"/>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lvl1pPr lvl="0" algn="ctr">
              <a:spcBef>
                <a:spcPts val="0"/>
              </a:spcBef>
              <a:spcAft>
                <a:spcPts val="0"/>
              </a:spcAft>
              <a:buNone/>
              <a:defRPr sz="6400"/>
            </a:lvl1pPr>
            <a:lvl2pPr lvl="1">
              <a:spcBef>
                <a:spcPts val="0"/>
              </a:spcBef>
              <a:spcAft>
                <a:spcPts val="0"/>
              </a:spcAft>
              <a:buNone/>
              <a:defRPr sz="6400"/>
            </a:lvl2pPr>
            <a:lvl3pPr lvl="2">
              <a:spcBef>
                <a:spcPts val="0"/>
              </a:spcBef>
              <a:spcAft>
                <a:spcPts val="0"/>
              </a:spcAft>
              <a:buNone/>
              <a:defRPr sz="6400"/>
            </a:lvl3pPr>
            <a:lvl4pPr lvl="3">
              <a:spcBef>
                <a:spcPts val="0"/>
              </a:spcBef>
              <a:spcAft>
                <a:spcPts val="0"/>
              </a:spcAft>
              <a:buNone/>
              <a:defRPr sz="6400"/>
            </a:lvl4pPr>
            <a:lvl5pPr lvl="4">
              <a:spcBef>
                <a:spcPts val="0"/>
              </a:spcBef>
              <a:spcAft>
                <a:spcPts val="0"/>
              </a:spcAft>
              <a:buNone/>
              <a:defRPr sz="6400"/>
            </a:lvl5pPr>
            <a:lvl6pPr lvl="5">
              <a:spcBef>
                <a:spcPts val="0"/>
              </a:spcBef>
              <a:spcAft>
                <a:spcPts val="0"/>
              </a:spcAft>
              <a:buNone/>
              <a:defRPr sz="6400"/>
            </a:lvl6pPr>
            <a:lvl7pPr lvl="6">
              <a:spcBef>
                <a:spcPts val="0"/>
              </a:spcBef>
              <a:spcAft>
                <a:spcPts val="0"/>
              </a:spcAft>
              <a:buNone/>
              <a:defRPr sz="6400"/>
            </a:lvl7pPr>
            <a:lvl8pPr lvl="7">
              <a:spcBef>
                <a:spcPts val="0"/>
              </a:spcBef>
              <a:spcAft>
                <a:spcPts val="0"/>
              </a:spcAft>
              <a:buNone/>
              <a:defRPr sz="6400"/>
            </a:lvl8pPr>
            <a:lvl9pPr lvl="8">
              <a:spcBef>
                <a:spcPts val="0"/>
              </a:spcBef>
              <a:spcAft>
                <a:spcPts val="0"/>
              </a:spcAft>
              <a:buNone/>
              <a:defRPr sz="6400"/>
            </a:lvl9pPr>
          </a:lstStyle>
          <a:p/>
        </p:txBody>
      </p:sp>
      <p:sp>
        <p:nvSpPr>
          <p:cNvPr id="298" name="Google Shape;298;p14"/>
          <p:cNvSpPr txBox="1"/>
          <p:nvPr>
            <p:ph idx="1" type="subTitle"/>
          </p:nvPr>
        </p:nvSpPr>
        <p:spPr>
          <a:xfrm>
            <a:off x="2550700" y="5686000"/>
            <a:ext cx="3637200" cy="731400"/>
          </a:xfrm>
          <a:prstGeom prst="rect">
            <a:avLst/>
          </a:prstGeom>
        </p:spPr>
        <p:txBody>
          <a:bodyPr anchorCtr="0" anchor="ctr" bIns="182850" lIns="182850" spcFirstLastPara="1" rIns="182850" wrap="square" tIns="182850">
            <a:noAutofit/>
          </a:bodyPr>
          <a:lstStyle>
            <a:lvl1pPr lvl="0" rtl="0" algn="ctr">
              <a:spcBef>
                <a:spcPts val="0"/>
              </a:spcBef>
              <a:spcAft>
                <a:spcPts val="0"/>
              </a:spcAft>
              <a:buNone/>
              <a:defRPr b="1" sz="4800">
                <a:solidFill>
                  <a:schemeClr val="lt1"/>
                </a:solidFill>
                <a:latin typeface="Itim"/>
                <a:ea typeface="Itim"/>
                <a:cs typeface="Itim"/>
                <a:sym typeface="Itim"/>
              </a:defRPr>
            </a:lvl1pPr>
            <a:lvl2pPr lvl="1" rtl="0" algn="ctr">
              <a:spcBef>
                <a:spcPts val="0"/>
              </a:spcBef>
              <a:spcAft>
                <a:spcPts val="0"/>
              </a:spcAft>
              <a:buNone/>
              <a:defRPr b="1" sz="4800">
                <a:solidFill>
                  <a:schemeClr val="lt1"/>
                </a:solidFill>
                <a:latin typeface="Itim"/>
                <a:ea typeface="Itim"/>
                <a:cs typeface="Itim"/>
                <a:sym typeface="Itim"/>
              </a:defRPr>
            </a:lvl2pPr>
            <a:lvl3pPr lvl="2" rtl="0" algn="ctr">
              <a:spcBef>
                <a:spcPts val="0"/>
              </a:spcBef>
              <a:spcAft>
                <a:spcPts val="0"/>
              </a:spcAft>
              <a:buNone/>
              <a:defRPr b="1" sz="4800">
                <a:solidFill>
                  <a:schemeClr val="lt1"/>
                </a:solidFill>
                <a:latin typeface="Itim"/>
                <a:ea typeface="Itim"/>
                <a:cs typeface="Itim"/>
                <a:sym typeface="Itim"/>
              </a:defRPr>
            </a:lvl3pPr>
            <a:lvl4pPr lvl="3" rtl="0" algn="ctr">
              <a:spcBef>
                <a:spcPts val="0"/>
              </a:spcBef>
              <a:spcAft>
                <a:spcPts val="0"/>
              </a:spcAft>
              <a:buNone/>
              <a:defRPr b="1" sz="4800">
                <a:solidFill>
                  <a:schemeClr val="lt1"/>
                </a:solidFill>
                <a:latin typeface="Itim"/>
                <a:ea typeface="Itim"/>
                <a:cs typeface="Itim"/>
                <a:sym typeface="Itim"/>
              </a:defRPr>
            </a:lvl4pPr>
            <a:lvl5pPr lvl="4" rtl="0" algn="ctr">
              <a:spcBef>
                <a:spcPts val="0"/>
              </a:spcBef>
              <a:spcAft>
                <a:spcPts val="0"/>
              </a:spcAft>
              <a:buNone/>
              <a:defRPr b="1" sz="4800">
                <a:solidFill>
                  <a:schemeClr val="lt1"/>
                </a:solidFill>
                <a:latin typeface="Itim"/>
                <a:ea typeface="Itim"/>
                <a:cs typeface="Itim"/>
                <a:sym typeface="Itim"/>
              </a:defRPr>
            </a:lvl5pPr>
            <a:lvl6pPr lvl="5" rtl="0" algn="ctr">
              <a:spcBef>
                <a:spcPts val="0"/>
              </a:spcBef>
              <a:spcAft>
                <a:spcPts val="0"/>
              </a:spcAft>
              <a:buNone/>
              <a:defRPr b="1" sz="4800">
                <a:solidFill>
                  <a:schemeClr val="lt1"/>
                </a:solidFill>
                <a:latin typeface="Itim"/>
                <a:ea typeface="Itim"/>
                <a:cs typeface="Itim"/>
                <a:sym typeface="Itim"/>
              </a:defRPr>
            </a:lvl6pPr>
            <a:lvl7pPr lvl="6" rtl="0" algn="ctr">
              <a:spcBef>
                <a:spcPts val="0"/>
              </a:spcBef>
              <a:spcAft>
                <a:spcPts val="0"/>
              </a:spcAft>
              <a:buNone/>
              <a:defRPr b="1" sz="4800">
                <a:solidFill>
                  <a:schemeClr val="lt1"/>
                </a:solidFill>
                <a:latin typeface="Itim"/>
                <a:ea typeface="Itim"/>
                <a:cs typeface="Itim"/>
                <a:sym typeface="Itim"/>
              </a:defRPr>
            </a:lvl7pPr>
            <a:lvl8pPr lvl="7" rtl="0" algn="ctr">
              <a:spcBef>
                <a:spcPts val="0"/>
              </a:spcBef>
              <a:spcAft>
                <a:spcPts val="0"/>
              </a:spcAft>
              <a:buNone/>
              <a:defRPr b="1" sz="4800">
                <a:solidFill>
                  <a:schemeClr val="lt1"/>
                </a:solidFill>
                <a:latin typeface="Itim"/>
                <a:ea typeface="Itim"/>
                <a:cs typeface="Itim"/>
                <a:sym typeface="Itim"/>
              </a:defRPr>
            </a:lvl8pPr>
            <a:lvl9pPr lvl="8" rtl="0" algn="ctr">
              <a:spcBef>
                <a:spcPts val="0"/>
              </a:spcBef>
              <a:spcAft>
                <a:spcPts val="0"/>
              </a:spcAft>
              <a:buNone/>
              <a:defRPr b="1" sz="4800">
                <a:solidFill>
                  <a:schemeClr val="lt1"/>
                </a:solidFill>
                <a:latin typeface="Itim"/>
                <a:ea typeface="Itim"/>
                <a:cs typeface="Itim"/>
                <a:sym typeface="Itim"/>
              </a:defRPr>
            </a:lvl9pPr>
          </a:lstStyle>
          <a:p/>
        </p:txBody>
      </p:sp>
      <p:sp>
        <p:nvSpPr>
          <p:cNvPr id="299" name="Google Shape;299;p14"/>
          <p:cNvSpPr txBox="1"/>
          <p:nvPr>
            <p:ph idx="2" type="subTitle"/>
          </p:nvPr>
        </p:nvSpPr>
        <p:spPr>
          <a:xfrm>
            <a:off x="2540500" y="6345550"/>
            <a:ext cx="3657600" cy="1828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2800"/>
            </a:lvl1pPr>
            <a:lvl2pPr lvl="1" rtl="0" algn="ctr">
              <a:spcBef>
                <a:spcPts val="0"/>
              </a:spcBef>
              <a:spcAft>
                <a:spcPts val="0"/>
              </a:spcAft>
              <a:buNone/>
              <a:defRPr sz="2800"/>
            </a:lvl2pPr>
            <a:lvl3pPr lvl="2" rtl="0" algn="ctr">
              <a:spcBef>
                <a:spcPts val="0"/>
              </a:spcBef>
              <a:spcAft>
                <a:spcPts val="0"/>
              </a:spcAft>
              <a:buNone/>
              <a:defRPr sz="2800"/>
            </a:lvl3pPr>
            <a:lvl4pPr lvl="3" rtl="0" algn="ctr">
              <a:spcBef>
                <a:spcPts val="0"/>
              </a:spcBef>
              <a:spcAft>
                <a:spcPts val="0"/>
              </a:spcAft>
              <a:buNone/>
              <a:defRPr sz="2800"/>
            </a:lvl4pPr>
            <a:lvl5pPr lvl="4" rtl="0" algn="ctr">
              <a:spcBef>
                <a:spcPts val="0"/>
              </a:spcBef>
              <a:spcAft>
                <a:spcPts val="0"/>
              </a:spcAft>
              <a:buNone/>
              <a:defRPr sz="2800"/>
            </a:lvl5pPr>
            <a:lvl6pPr lvl="5" rtl="0" algn="ctr">
              <a:spcBef>
                <a:spcPts val="0"/>
              </a:spcBef>
              <a:spcAft>
                <a:spcPts val="0"/>
              </a:spcAft>
              <a:buNone/>
              <a:defRPr sz="2800"/>
            </a:lvl6pPr>
            <a:lvl7pPr lvl="6" rtl="0" algn="ctr">
              <a:spcBef>
                <a:spcPts val="0"/>
              </a:spcBef>
              <a:spcAft>
                <a:spcPts val="0"/>
              </a:spcAft>
              <a:buNone/>
              <a:defRPr sz="2800"/>
            </a:lvl7pPr>
            <a:lvl8pPr lvl="7" rtl="0" algn="ctr">
              <a:spcBef>
                <a:spcPts val="0"/>
              </a:spcBef>
              <a:spcAft>
                <a:spcPts val="0"/>
              </a:spcAft>
              <a:buNone/>
              <a:defRPr sz="2800"/>
            </a:lvl8pPr>
            <a:lvl9pPr lvl="8" rtl="0" algn="ctr">
              <a:spcBef>
                <a:spcPts val="0"/>
              </a:spcBef>
              <a:spcAft>
                <a:spcPts val="0"/>
              </a:spcAft>
              <a:buNone/>
              <a:defRPr sz="2800"/>
            </a:lvl9pPr>
          </a:lstStyle>
          <a:p/>
        </p:txBody>
      </p:sp>
      <p:sp>
        <p:nvSpPr>
          <p:cNvPr id="300" name="Google Shape;300;p14"/>
          <p:cNvSpPr txBox="1"/>
          <p:nvPr>
            <p:ph idx="3" type="subTitle"/>
          </p:nvPr>
        </p:nvSpPr>
        <p:spPr>
          <a:xfrm>
            <a:off x="7325400" y="5686000"/>
            <a:ext cx="3637200" cy="731400"/>
          </a:xfrm>
          <a:prstGeom prst="rect">
            <a:avLst/>
          </a:prstGeom>
        </p:spPr>
        <p:txBody>
          <a:bodyPr anchorCtr="0" anchor="ctr" bIns="182850" lIns="182850" spcFirstLastPara="1" rIns="182850" wrap="square" tIns="182850">
            <a:noAutofit/>
          </a:bodyPr>
          <a:lstStyle>
            <a:lvl1pPr lvl="0" rtl="0" algn="ctr">
              <a:spcBef>
                <a:spcPts val="0"/>
              </a:spcBef>
              <a:spcAft>
                <a:spcPts val="0"/>
              </a:spcAft>
              <a:buNone/>
              <a:defRPr b="1" sz="4800">
                <a:solidFill>
                  <a:schemeClr val="lt1"/>
                </a:solidFill>
                <a:latin typeface="Itim"/>
                <a:ea typeface="Itim"/>
                <a:cs typeface="Itim"/>
                <a:sym typeface="Itim"/>
              </a:defRPr>
            </a:lvl1pPr>
            <a:lvl2pPr lvl="1" rtl="0" algn="ctr">
              <a:spcBef>
                <a:spcPts val="0"/>
              </a:spcBef>
              <a:spcAft>
                <a:spcPts val="0"/>
              </a:spcAft>
              <a:buNone/>
              <a:defRPr b="1" sz="4800">
                <a:solidFill>
                  <a:schemeClr val="lt1"/>
                </a:solidFill>
                <a:latin typeface="Itim"/>
                <a:ea typeface="Itim"/>
                <a:cs typeface="Itim"/>
                <a:sym typeface="Itim"/>
              </a:defRPr>
            </a:lvl2pPr>
            <a:lvl3pPr lvl="2" rtl="0" algn="ctr">
              <a:spcBef>
                <a:spcPts val="0"/>
              </a:spcBef>
              <a:spcAft>
                <a:spcPts val="0"/>
              </a:spcAft>
              <a:buNone/>
              <a:defRPr b="1" sz="4800">
                <a:solidFill>
                  <a:schemeClr val="lt1"/>
                </a:solidFill>
                <a:latin typeface="Itim"/>
                <a:ea typeface="Itim"/>
                <a:cs typeface="Itim"/>
                <a:sym typeface="Itim"/>
              </a:defRPr>
            </a:lvl3pPr>
            <a:lvl4pPr lvl="3" rtl="0" algn="ctr">
              <a:spcBef>
                <a:spcPts val="0"/>
              </a:spcBef>
              <a:spcAft>
                <a:spcPts val="0"/>
              </a:spcAft>
              <a:buNone/>
              <a:defRPr b="1" sz="4800">
                <a:solidFill>
                  <a:schemeClr val="lt1"/>
                </a:solidFill>
                <a:latin typeface="Itim"/>
                <a:ea typeface="Itim"/>
                <a:cs typeface="Itim"/>
                <a:sym typeface="Itim"/>
              </a:defRPr>
            </a:lvl4pPr>
            <a:lvl5pPr lvl="4" rtl="0" algn="ctr">
              <a:spcBef>
                <a:spcPts val="0"/>
              </a:spcBef>
              <a:spcAft>
                <a:spcPts val="0"/>
              </a:spcAft>
              <a:buNone/>
              <a:defRPr b="1" sz="4800">
                <a:solidFill>
                  <a:schemeClr val="lt1"/>
                </a:solidFill>
                <a:latin typeface="Itim"/>
                <a:ea typeface="Itim"/>
                <a:cs typeface="Itim"/>
                <a:sym typeface="Itim"/>
              </a:defRPr>
            </a:lvl5pPr>
            <a:lvl6pPr lvl="5" rtl="0" algn="ctr">
              <a:spcBef>
                <a:spcPts val="0"/>
              </a:spcBef>
              <a:spcAft>
                <a:spcPts val="0"/>
              </a:spcAft>
              <a:buNone/>
              <a:defRPr b="1" sz="4800">
                <a:solidFill>
                  <a:schemeClr val="lt1"/>
                </a:solidFill>
                <a:latin typeface="Itim"/>
                <a:ea typeface="Itim"/>
                <a:cs typeface="Itim"/>
                <a:sym typeface="Itim"/>
              </a:defRPr>
            </a:lvl6pPr>
            <a:lvl7pPr lvl="6" rtl="0" algn="ctr">
              <a:spcBef>
                <a:spcPts val="0"/>
              </a:spcBef>
              <a:spcAft>
                <a:spcPts val="0"/>
              </a:spcAft>
              <a:buNone/>
              <a:defRPr b="1" sz="4800">
                <a:solidFill>
                  <a:schemeClr val="lt1"/>
                </a:solidFill>
                <a:latin typeface="Itim"/>
                <a:ea typeface="Itim"/>
                <a:cs typeface="Itim"/>
                <a:sym typeface="Itim"/>
              </a:defRPr>
            </a:lvl7pPr>
            <a:lvl8pPr lvl="7" rtl="0" algn="ctr">
              <a:spcBef>
                <a:spcPts val="0"/>
              </a:spcBef>
              <a:spcAft>
                <a:spcPts val="0"/>
              </a:spcAft>
              <a:buNone/>
              <a:defRPr b="1" sz="4800">
                <a:solidFill>
                  <a:schemeClr val="lt1"/>
                </a:solidFill>
                <a:latin typeface="Itim"/>
                <a:ea typeface="Itim"/>
                <a:cs typeface="Itim"/>
                <a:sym typeface="Itim"/>
              </a:defRPr>
            </a:lvl8pPr>
            <a:lvl9pPr lvl="8" rtl="0" algn="ctr">
              <a:spcBef>
                <a:spcPts val="0"/>
              </a:spcBef>
              <a:spcAft>
                <a:spcPts val="0"/>
              </a:spcAft>
              <a:buNone/>
              <a:defRPr b="1" sz="4800">
                <a:solidFill>
                  <a:schemeClr val="lt1"/>
                </a:solidFill>
                <a:latin typeface="Itim"/>
                <a:ea typeface="Itim"/>
                <a:cs typeface="Itim"/>
                <a:sym typeface="Itim"/>
              </a:defRPr>
            </a:lvl9pPr>
          </a:lstStyle>
          <a:p/>
        </p:txBody>
      </p:sp>
      <p:sp>
        <p:nvSpPr>
          <p:cNvPr id="301" name="Google Shape;301;p14"/>
          <p:cNvSpPr txBox="1"/>
          <p:nvPr>
            <p:ph idx="4" type="subTitle"/>
          </p:nvPr>
        </p:nvSpPr>
        <p:spPr>
          <a:xfrm>
            <a:off x="7315200" y="6345550"/>
            <a:ext cx="3657600" cy="1828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2800"/>
            </a:lvl1pPr>
            <a:lvl2pPr lvl="1" rtl="0" algn="ctr">
              <a:spcBef>
                <a:spcPts val="0"/>
              </a:spcBef>
              <a:spcAft>
                <a:spcPts val="0"/>
              </a:spcAft>
              <a:buNone/>
              <a:defRPr sz="2800"/>
            </a:lvl2pPr>
            <a:lvl3pPr lvl="2" rtl="0" algn="ctr">
              <a:spcBef>
                <a:spcPts val="0"/>
              </a:spcBef>
              <a:spcAft>
                <a:spcPts val="0"/>
              </a:spcAft>
              <a:buNone/>
              <a:defRPr sz="2800"/>
            </a:lvl3pPr>
            <a:lvl4pPr lvl="3" rtl="0" algn="ctr">
              <a:spcBef>
                <a:spcPts val="0"/>
              </a:spcBef>
              <a:spcAft>
                <a:spcPts val="0"/>
              </a:spcAft>
              <a:buNone/>
              <a:defRPr sz="2800"/>
            </a:lvl4pPr>
            <a:lvl5pPr lvl="4" rtl="0" algn="ctr">
              <a:spcBef>
                <a:spcPts val="0"/>
              </a:spcBef>
              <a:spcAft>
                <a:spcPts val="0"/>
              </a:spcAft>
              <a:buNone/>
              <a:defRPr sz="2800"/>
            </a:lvl5pPr>
            <a:lvl6pPr lvl="5" rtl="0" algn="ctr">
              <a:spcBef>
                <a:spcPts val="0"/>
              </a:spcBef>
              <a:spcAft>
                <a:spcPts val="0"/>
              </a:spcAft>
              <a:buNone/>
              <a:defRPr sz="2800"/>
            </a:lvl6pPr>
            <a:lvl7pPr lvl="6" rtl="0" algn="ctr">
              <a:spcBef>
                <a:spcPts val="0"/>
              </a:spcBef>
              <a:spcAft>
                <a:spcPts val="0"/>
              </a:spcAft>
              <a:buNone/>
              <a:defRPr sz="2800"/>
            </a:lvl7pPr>
            <a:lvl8pPr lvl="7" rtl="0" algn="ctr">
              <a:spcBef>
                <a:spcPts val="0"/>
              </a:spcBef>
              <a:spcAft>
                <a:spcPts val="0"/>
              </a:spcAft>
              <a:buNone/>
              <a:defRPr sz="2800"/>
            </a:lvl8pPr>
            <a:lvl9pPr lvl="8" rtl="0" algn="ctr">
              <a:spcBef>
                <a:spcPts val="0"/>
              </a:spcBef>
              <a:spcAft>
                <a:spcPts val="0"/>
              </a:spcAft>
              <a:buNone/>
              <a:defRPr sz="2800"/>
            </a:lvl9pPr>
          </a:lstStyle>
          <a:p/>
        </p:txBody>
      </p:sp>
      <p:sp>
        <p:nvSpPr>
          <p:cNvPr id="302" name="Google Shape;302;p14"/>
          <p:cNvSpPr txBox="1"/>
          <p:nvPr>
            <p:ph idx="5" type="subTitle"/>
          </p:nvPr>
        </p:nvSpPr>
        <p:spPr>
          <a:xfrm>
            <a:off x="12100100" y="5686000"/>
            <a:ext cx="3637200" cy="731400"/>
          </a:xfrm>
          <a:prstGeom prst="rect">
            <a:avLst/>
          </a:prstGeom>
        </p:spPr>
        <p:txBody>
          <a:bodyPr anchorCtr="0" anchor="ctr" bIns="182850" lIns="182850" spcFirstLastPara="1" rIns="182850" wrap="square" tIns="182850">
            <a:noAutofit/>
          </a:bodyPr>
          <a:lstStyle>
            <a:lvl1pPr lvl="0" rtl="0" algn="ctr">
              <a:spcBef>
                <a:spcPts val="0"/>
              </a:spcBef>
              <a:spcAft>
                <a:spcPts val="0"/>
              </a:spcAft>
              <a:buNone/>
              <a:defRPr b="1" sz="4800">
                <a:solidFill>
                  <a:schemeClr val="lt1"/>
                </a:solidFill>
                <a:latin typeface="Itim"/>
                <a:ea typeface="Itim"/>
                <a:cs typeface="Itim"/>
                <a:sym typeface="Itim"/>
              </a:defRPr>
            </a:lvl1pPr>
            <a:lvl2pPr lvl="1" rtl="0" algn="ctr">
              <a:spcBef>
                <a:spcPts val="0"/>
              </a:spcBef>
              <a:spcAft>
                <a:spcPts val="0"/>
              </a:spcAft>
              <a:buNone/>
              <a:defRPr b="1" sz="4800">
                <a:solidFill>
                  <a:schemeClr val="lt1"/>
                </a:solidFill>
                <a:latin typeface="Itim"/>
                <a:ea typeface="Itim"/>
                <a:cs typeface="Itim"/>
                <a:sym typeface="Itim"/>
              </a:defRPr>
            </a:lvl2pPr>
            <a:lvl3pPr lvl="2" rtl="0" algn="ctr">
              <a:spcBef>
                <a:spcPts val="0"/>
              </a:spcBef>
              <a:spcAft>
                <a:spcPts val="0"/>
              </a:spcAft>
              <a:buNone/>
              <a:defRPr b="1" sz="4800">
                <a:solidFill>
                  <a:schemeClr val="lt1"/>
                </a:solidFill>
                <a:latin typeface="Itim"/>
                <a:ea typeface="Itim"/>
                <a:cs typeface="Itim"/>
                <a:sym typeface="Itim"/>
              </a:defRPr>
            </a:lvl3pPr>
            <a:lvl4pPr lvl="3" rtl="0" algn="ctr">
              <a:spcBef>
                <a:spcPts val="0"/>
              </a:spcBef>
              <a:spcAft>
                <a:spcPts val="0"/>
              </a:spcAft>
              <a:buNone/>
              <a:defRPr b="1" sz="4800">
                <a:solidFill>
                  <a:schemeClr val="lt1"/>
                </a:solidFill>
                <a:latin typeface="Itim"/>
                <a:ea typeface="Itim"/>
                <a:cs typeface="Itim"/>
                <a:sym typeface="Itim"/>
              </a:defRPr>
            </a:lvl4pPr>
            <a:lvl5pPr lvl="4" rtl="0" algn="ctr">
              <a:spcBef>
                <a:spcPts val="0"/>
              </a:spcBef>
              <a:spcAft>
                <a:spcPts val="0"/>
              </a:spcAft>
              <a:buNone/>
              <a:defRPr b="1" sz="4800">
                <a:solidFill>
                  <a:schemeClr val="lt1"/>
                </a:solidFill>
                <a:latin typeface="Itim"/>
                <a:ea typeface="Itim"/>
                <a:cs typeface="Itim"/>
                <a:sym typeface="Itim"/>
              </a:defRPr>
            </a:lvl5pPr>
            <a:lvl6pPr lvl="5" rtl="0" algn="ctr">
              <a:spcBef>
                <a:spcPts val="0"/>
              </a:spcBef>
              <a:spcAft>
                <a:spcPts val="0"/>
              </a:spcAft>
              <a:buNone/>
              <a:defRPr b="1" sz="4800">
                <a:solidFill>
                  <a:schemeClr val="lt1"/>
                </a:solidFill>
                <a:latin typeface="Itim"/>
                <a:ea typeface="Itim"/>
                <a:cs typeface="Itim"/>
                <a:sym typeface="Itim"/>
              </a:defRPr>
            </a:lvl6pPr>
            <a:lvl7pPr lvl="6" rtl="0" algn="ctr">
              <a:spcBef>
                <a:spcPts val="0"/>
              </a:spcBef>
              <a:spcAft>
                <a:spcPts val="0"/>
              </a:spcAft>
              <a:buNone/>
              <a:defRPr b="1" sz="4800">
                <a:solidFill>
                  <a:schemeClr val="lt1"/>
                </a:solidFill>
                <a:latin typeface="Itim"/>
                <a:ea typeface="Itim"/>
                <a:cs typeface="Itim"/>
                <a:sym typeface="Itim"/>
              </a:defRPr>
            </a:lvl7pPr>
            <a:lvl8pPr lvl="7" rtl="0" algn="ctr">
              <a:spcBef>
                <a:spcPts val="0"/>
              </a:spcBef>
              <a:spcAft>
                <a:spcPts val="0"/>
              </a:spcAft>
              <a:buNone/>
              <a:defRPr b="1" sz="4800">
                <a:solidFill>
                  <a:schemeClr val="lt1"/>
                </a:solidFill>
                <a:latin typeface="Itim"/>
                <a:ea typeface="Itim"/>
                <a:cs typeface="Itim"/>
                <a:sym typeface="Itim"/>
              </a:defRPr>
            </a:lvl8pPr>
            <a:lvl9pPr lvl="8" rtl="0" algn="ctr">
              <a:spcBef>
                <a:spcPts val="0"/>
              </a:spcBef>
              <a:spcAft>
                <a:spcPts val="0"/>
              </a:spcAft>
              <a:buNone/>
              <a:defRPr b="1" sz="4800">
                <a:solidFill>
                  <a:schemeClr val="lt1"/>
                </a:solidFill>
                <a:latin typeface="Itim"/>
                <a:ea typeface="Itim"/>
                <a:cs typeface="Itim"/>
                <a:sym typeface="Itim"/>
              </a:defRPr>
            </a:lvl9pPr>
          </a:lstStyle>
          <a:p/>
        </p:txBody>
      </p:sp>
      <p:sp>
        <p:nvSpPr>
          <p:cNvPr id="303" name="Google Shape;303;p14"/>
          <p:cNvSpPr txBox="1"/>
          <p:nvPr>
            <p:ph idx="6" type="subTitle"/>
          </p:nvPr>
        </p:nvSpPr>
        <p:spPr>
          <a:xfrm>
            <a:off x="12089900" y="6345550"/>
            <a:ext cx="3657600" cy="1828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2800"/>
            </a:lvl1pPr>
            <a:lvl2pPr lvl="1" rtl="0" algn="ctr">
              <a:spcBef>
                <a:spcPts val="0"/>
              </a:spcBef>
              <a:spcAft>
                <a:spcPts val="0"/>
              </a:spcAft>
              <a:buNone/>
              <a:defRPr sz="2800"/>
            </a:lvl2pPr>
            <a:lvl3pPr lvl="2" rtl="0" algn="ctr">
              <a:spcBef>
                <a:spcPts val="0"/>
              </a:spcBef>
              <a:spcAft>
                <a:spcPts val="0"/>
              </a:spcAft>
              <a:buNone/>
              <a:defRPr sz="2800"/>
            </a:lvl3pPr>
            <a:lvl4pPr lvl="3" rtl="0" algn="ctr">
              <a:spcBef>
                <a:spcPts val="0"/>
              </a:spcBef>
              <a:spcAft>
                <a:spcPts val="0"/>
              </a:spcAft>
              <a:buNone/>
              <a:defRPr sz="2800"/>
            </a:lvl4pPr>
            <a:lvl5pPr lvl="4" rtl="0" algn="ctr">
              <a:spcBef>
                <a:spcPts val="0"/>
              </a:spcBef>
              <a:spcAft>
                <a:spcPts val="0"/>
              </a:spcAft>
              <a:buNone/>
              <a:defRPr sz="2800"/>
            </a:lvl5pPr>
            <a:lvl6pPr lvl="5" rtl="0" algn="ctr">
              <a:spcBef>
                <a:spcPts val="0"/>
              </a:spcBef>
              <a:spcAft>
                <a:spcPts val="0"/>
              </a:spcAft>
              <a:buNone/>
              <a:defRPr sz="2800"/>
            </a:lvl6pPr>
            <a:lvl7pPr lvl="6" rtl="0" algn="ctr">
              <a:spcBef>
                <a:spcPts val="0"/>
              </a:spcBef>
              <a:spcAft>
                <a:spcPts val="0"/>
              </a:spcAft>
              <a:buNone/>
              <a:defRPr sz="2800"/>
            </a:lvl7pPr>
            <a:lvl8pPr lvl="7" rtl="0" algn="ctr">
              <a:spcBef>
                <a:spcPts val="0"/>
              </a:spcBef>
              <a:spcAft>
                <a:spcPts val="0"/>
              </a:spcAft>
              <a:buNone/>
              <a:defRPr sz="2800"/>
            </a:lvl8pPr>
            <a:lvl9pPr lvl="8" rtl="0" algn="ctr">
              <a:spcBef>
                <a:spcPts val="0"/>
              </a:spcBef>
              <a:spcAft>
                <a:spcPts val="0"/>
              </a:spcAft>
              <a:buNone/>
              <a:defRPr sz="2800"/>
            </a:lvl9pPr>
          </a:lstStyle>
          <a:p/>
        </p:txBody>
      </p:sp>
      <p:grpSp>
        <p:nvGrpSpPr>
          <p:cNvPr id="304" name="Google Shape;304;p14"/>
          <p:cNvGrpSpPr/>
          <p:nvPr/>
        </p:nvGrpSpPr>
        <p:grpSpPr>
          <a:xfrm flipH="1" rot="-5400000">
            <a:off x="15989801" y="-1383759"/>
            <a:ext cx="914430" cy="3681922"/>
            <a:chOff x="341244" y="189297"/>
            <a:chExt cx="838004" cy="3374195"/>
          </a:xfrm>
        </p:grpSpPr>
        <p:sp>
          <p:nvSpPr>
            <p:cNvPr id="305" name="Google Shape;305;p14"/>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 name="Google Shape;306;p14"/>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 name="Google Shape;307;p14"/>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 name="Google Shape;308;p14"/>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 name="Google Shape;309;p14"/>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 name="Google Shape;310;p14"/>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 name="Google Shape;311;p14"/>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 name="Google Shape;312;p14"/>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3" name="Google Shape;313;p14"/>
          <p:cNvGrpSpPr/>
          <p:nvPr/>
        </p:nvGrpSpPr>
        <p:grpSpPr>
          <a:xfrm rot="5400000">
            <a:off x="1376307" y="7996223"/>
            <a:ext cx="914506" cy="3667075"/>
            <a:chOff x="1448006" y="189297"/>
            <a:chExt cx="854359" cy="3374195"/>
          </a:xfrm>
        </p:grpSpPr>
        <p:sp>
          <p:nvSpPr>
            <p:cNvPr id="314" name="Google Shape;314;p14"/>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 name="Google Shape;315;p14"/>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 name="Google Shape;316;p14"/>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 name="Google Shape;317;p14"/>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 name="Google Shape;318;p14"/>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 name="Google Shape;319;p14"/>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 name="Google Shape;320;p14"/>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321" name="Shape 321"/>
        <p:cNvGrpSpPr/>
        <p:nvPr/>
      </p:nvGrpSpPr>
      <p:grpSpPr>
        <a:xfrm>
          <a:off x="0" y="0"/>
          <a:ext cx="0" cy="0"/>
          <a:chOff x="0" y="0"/>
          <a:chExt cx="0" cy="0"/>
        </a:xfrm>
      </p:grpSpPr>
      <p:grpSp>
        <p:nvGrpSpPr>
          <p:cNvPr id="322" name="Google Shape;322;p15"/>
          <p:cNvGrpSpPr/>
          <p:nvPr/>
        </p:nvGrpSpPr>
        <p:grpSpPr>
          <a:xfrm rot="5400000">
            <a:off x="1383769" y="-1383759"/>
            <a:ext cx="914430" cy="3681922"/>
            <a:chOff x="341244" y="189297"/>
            <a:chExt cx="838004" cy="3374195"/>
          </a:xfrm>
        </p:grpSpPr>
        <p:sp>
          <p:nvSpPr>
            <p:cNvPr id="323" name="Google Shape;323;p15"/>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 name="Google Shape;324;p15"/>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 name="Google Shape;325;p15"/>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 name="Google Shape;326;p15"/>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 name="Google Shape;327;p15"/>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 name="Google Shape;328;p15"/>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 name="Google Shape;329;p15"/>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 name="Google Shape;330;p15"/>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1" name="Google Shape;331;p15"/>
          <p:cNvGrpSpPr/>
          <p:nvPr/>
        </p:nvGrpSpPr>
        <p:grpSpPr>
          <a:xfrm flipH="1" rot="-5400000">
            <a:off x="15997187" y="7996223"/>
            <a:ext cx="914506" cy="3667075"/>
            <a:chOff x="1448006" y="189297"/>
            <a:chExt cx="854359" cy="3374195"/>
          </a:xfrm>
        </p:grpSpPr>
        <p:sp>
          <p:nvSpPr>
            <p:cNvPr id="332" name="Google Shape;332;p15"/>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 name="Google Shape;333;p15"/>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 name="Google Shape;334;p15"/>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 name="Google Shape;335;p15"/>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 name="Google Shape;336;p15"/>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 name="Google Shape;337;p15"/>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 name="Google Shape;338;p15"/>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39" name="Google Shape;339;p15"/>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lvl1pPr lvl="0" algn="ctr">
              <a:spcBef>
                <a:spcPts val="0"/>
              </a:spcBef>
              <a:spcAft>
                <a:spcPts val="0"/>
              </a:spcAft>
              <a:buNone/>
              <a:defRPr sz="6400"/>
            </a:lvl1pPr>
            <a:lvl2pPr lvl="1" algn="ctr">
              <a:spcBef>
                <a:spcPts val="0"/>
              </a:spcBef>
              <a:spcAft>
                <a:spcPts val="0"/>
              </a:spcAft>
              <a:buNone/>
              <a:defRPr sz="6400"/>
            </a:lvl2pPr>
            <a:lvl3pPr lvl="2" algn="ctr">
              <a:spcBef>
                <a:spcPts val="0"/>
              </a:spcBef>
              <a:spcAft>
                <a:spcPts val="0"/>
              </a:spcAft>
              <a:buNone/>
              <a:defRPr sz="6400"/>
            </a:lvl3pPr>
            <a:lvl4pPr lvl="3" algn="ctr">
              <a:spcBef>
                <a:spcPts val="0"/>
              </a:spcBef>
              <a:spcAft>
                <a:spcPts val="0"/>
              </a:spcAft>
              <a:buNone/>
              <a:defRPr sz="6400"/>
            </a:lvl4pPr>
            <a:lvl5pPr lvl="4" algn="ctr">
              <a:spcBef>
                <a:spcPts val="0"/>
              </a:spcBef>
              <a:spcAft>
                <a:spcPts val="0"/>
              </a:spcAft>
              <a:buNone/>
              <a:defRPr sz="6400"/>
            </a:lvl5pPr>
            <a:lvl6pPr lvl="5" algn="ctr">
              <a:spcBef>
                <a:spcPts val="0"/>
              </a:spcBef>
              <a:spcAft>
                <a:spcPts val="0"/>
              </a:spcAft>
              <a:buNone/>
              <a:defRPr sz="6400"/>
            </a:lvl6pPr>
            <a:lvl7pPr lvl="6" algn="ctr">
              <a:spcBef>
                <a:spcPts val="0"/>
              </a:spcBef>
              <a:spcAft>
                <a:spcPts val="0"/>
              </a:spcAft>
              <a:buNone/>
              <a:defRPr sz="6400"/>
            </a:lvl7pPr>
            <a:lvl8pPr lvl="7" algn="ctr">
              <a:spcBef>
                <a:spcPts val="0"/>
              </a:spcBef>
              <a:spcAft>
                <a:spcPts val="0"/>
              </a:spcAft>
              <a:buNone/>
              <a:defRPr sz="6400"/>
            </a:lvl8pPr>
            <a:lvl9pPr lvl="8" algn="ctr">
              <a:spcBef>
                <a:spcPts val="0"/>
              </a:spcBef>
              <a:spcAft>
                <a:spcPts val="0"/>
              </a:spcAft>
              <a:buNone/>
              <a:defRPr sz="6400"/>
            </a:lvl9pPr>
          </a:lstStyle>
          <a:p/>
        </p:txBody>
      </p:sp>
      <p:sp>
        <p:nvSpPr>
          <p:cNvPr id="340" name="Google Shape;340;p15"/>
          <p:cNvSpPr txBox="1"/>
          <p:nvPr>
            <p:ph idx="1" type="subTitle"/>
          </p:nvPr>
        </p:nvSpPr>
        <p:spPr>
          <a:xfrm>
            <a:off x="2768150" y="3920248"/>
            <a:ext cx="3423600" cy="731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4200">
                <a:solidFill>
                  <a:schemeClr val="lt1"/>
                </a:solidFill>
                <a:latin typeface="Fredoka One"/>
                <a:ea typeface="Fredoka One"/>
                <a:cs typeface="Fredoka One"/>
                <a:sym typeface="Fredoka One"/>
              </a:defRPr>
            </a:lvl1pPr>
            <a:lvl2pPr lvl="1" rtl="0" algn="ctr">
              <a:spcBef>
                <a:spcPts val="0"/>
              </a:spcBef>
              <a:spcAft>
                <a:spcPts val="0"/>
              </a:spcAft>
              <a:buNone/>
              <a:defRPr sz="4200">
                <a:solidFill>
                  <a:schemeClr val="lt1"/>
                </a:solidFill>
                <a:latin typeface="Fredoka One"/>
                <a:ea typeface="Fredoka One"/>
                <a:cs typeface="Fredoka One"/>
                <a:sym typeface="Fredoka One"/>
              </a:defRPr>
            </a:lvl2pPr>
            <a:lvl3pPr lvl="2" rtl="0" algn="ctr">
              <a:spcBef>
                <a:spcPts val="0"/>
              </a:spcBef>
              <a:spcAft>
                <a:spcPts val="0"/>
              </a:spcAft>
              <a:buNone/>
              <a:defRPr sz="4200">
                <a:solidFill>
                  <a:schemeClr val="lt1"/>
                </a:solidFill>
                <a:latin typeface="Fredoka One"/>
                <a:ea typeface="Fredoka One"/>
                <a:cs typeface="Fredoka One"/>
                <a:sym typeface="Fredoka One"/>
              </a:defRPr>
            </a:lvl3pPr>
            <a:lvl4pPr lvl="3" rtl="0" algn="ctr">
              <a:spcBef>
                <a:spcPts val="0"/>
              </a:spcBef>
              <a:spcAft>
                <a:spcPts val="0"/>
              </a:spcAft>
              <a:buNone/>
              <a:defRPr sz="4200">
                <a:solidFill>
                  <a:schemeClr val="lt1"/>
                </a:solidFill>
                <a:latin typeface="Fredoka One"/>
                <a:ea typeface="Fredoka One"/>
                <a:cs typeface="Fredoka One"/>
                <a:sym typeface="Fredoka One"/>
              </a:defRPr>
            </a:lvl4pPr>
            <a:lvl5pPr lvl="4" rtl="0" algn="ctr">
              <a:spcBef>
                <a:spcPts val="0"/>
              </a:spcBef>
              <a:spcAft>
                <a:spcPts val="0"/>
              </a:spcAft>
              <a:buNone/>
              <a:defRPr sz="4200">
                <a:solidFill>
                  <a:schemeClr val="lt1"/>
                </a:solidFill>
                <a:latin typeface="Fredoka One"/>
                <a:ea typeface="Fredoka One"/>
                <a:cs typeface="Fredoka One"/>
                <a:sym typeface="Fredoka One"/>
              </a:defRPr>
            </a:lvl5pPr>
            <a:lvl6pPr lvl="5" rtl="0" algn="ctr">
              <a:spcBef>
                <a:spcPts val="0"/>
              </a:spcBef>
              <a:spcAft>
                <a:spcPts val="0"/>
              </a:spcAft>
              <a:buNone/>
              <a:defRPr sz="4200">
                <a:solidFill>
                  <a:schemeClr val="lt1"/>
                </a:solidFill>
                <a:latin typeface="Fredoka One"/>
                <a:ea typeface="Fredoka One"/>
                <a:cs typeface="Fredoka One"/>
                <a:sym typeface="Fredoka One"/>
              </a:defRPr>
            </a:lvl6pPr>
            <a:lvl7pPr lvl="6" rtl="0" algn="ctr">
              <a:spcBef>
                <a:spcPts val="0"/>
              </a:spcBef>
              <a:spcAft>
                <a:spcPts val="0"/>
              </a:spcAft>
              <a:buNone/>
              <a:defRPr sz="4200">
                <a:solidFill>
                  <a:schemeClr val="lt1"/>
                </a:solidFill>
                <a:latin typeface="Fredoka One"/>
                <a:ea typeface="Fredoka One"/>
                <a:cs typeface="Fredoka One"/>
                <a:sym typeface="Fredoka One"/>
              </a:defRPr>
            </a:lvl7pPr>
            <a:lvl8pPr lvl="7" rtl="0" algn="ctr">
              <a:spcBef>
                <a:spcPts val="0"/>
              </a:spcBef>
              <a:spcAft>
                <a:spcPts val="0"/>
              </a:spcAft>
              <a:buNone/>
              <a:defRPr sz="4200">
                <a:solidFill>
                  <a:schemeClr val="lt1"/>
                </a:solidFill>
                <a:latin typeface="Fredoka One"/>
                <a:ea typeface="Fredoka One"/>
                <a:cs typeface="Fredoka One"/>
                <a:sym typeface="Fredoka One"/>
              </a:defRPr>
            </a:lvl8pPr>
            <a:lvl9pPr lvl="8" rtl="0" algn="ctr">
              <a:spcBef>
                <a:spcPts val="0"/>
              </a:spcBef>
              <a:spcAft>
                <a:spcPts val="0"/>
              </a:spcAft>
              <a:buNone/>
              <a:defRPr sz="4200">
                <a:solidFill>
                  <a:schemeClr val="lt1"/>
                </a:solidFill>
                <a:latin typeface="Fredoka One"/>
                <a:ea typeface="Fredoka One"/>
                <a:cs typeface="Fredoka One"/>
                <a:sym typeface="Fredoka One"/>
              </a:defRPr>
            </a:lvl9pPr>
          </a:lstStyle>
          <a:p/>
        </p:txBody>
      </p:sp>
      <p:sp>
        <p:nvSpPr>
          <p:cNvPr id="341" name="Google Shape;341;p15"/>
          <p:cNvSpPr txBox="1"/>
          <p:nvPr>
            <p:ph idx="2" type="subTitle"/>
          </p:nvPr>
        </p:nvSpPr>
        <p:spPr>
          <a:xfrm>
            <a:off x="2768150" y="4578605"/>
            <a:ext cx="3423600" cy="1828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2800"/>
            </a:lvl1pPr>
            <a:lvl2pPr lvl="1" rtl="0" algn="ctr">
              <a:spcBef>
                <a:spcPts val="0"/>
              </a:spcBef>
              <a:spcAft>
                <a:spcPts val="0"/>
              </a:spcAft>
              <a:buNone/>
              <a:defRPr sz="2800"/>
            </a:lvl2pPr>
            <a:lvl3pPr lvl="2" rtl="0" algn="ctr">
              <a:spcBef>
                <a:spcPts val="0"/>
              </a:spcBef>
              <a:spcAft>
                <a:spcPts val="0"/>
              </a:spcAft>
              <a:buNone/>
              <a:defRPr sz="2800"/>
            </a:lvl3pPr>
            <a:lvl4pPr lvl="3" rtl="0" algn="ctr">
              <a:spcBef>
                <a:spcPts val="0"/>
              </a:spcBef>
              <a:spcAft>
                <a:spcPts val="0"/>
              </a:spcAft>
              <a:buNone/>
              <a:defRPr sz="2800"/>
            </a:lvl4pPr>
            <a:lvl5pPr lvl="4" rtl="0" algn="ctr">
              <a:spcBef>
                <a:spcPts val="0"/>
              </a:spcBef>
              <a:spcAft>
                <a:spcPts val="0"/>
              </a:spcAft>
              <a:buNone/>
              <a:defRPr sz="2800"/>
            </a:lvl5pPr>
            <a:lvl6pPr lvl="5" rtl="0" algn="ctr">
              <a:spcBef>
                <a:spcPts val="0"/>
              </a:spcBef>
              <a:spcAft>
                <a:spcPts val="0"/>
              </a:spcAft>
              <a:buNone/>
              <a:defRPr sz="2800"/>
            </a:lvl6pPr>
            <a:lvl7pPr lvl="6" rtl="0" algn="ctr">
              <a:spcBef>
                <a:spcPts val="0"/>
              </a:spcBef>
              <a:spcAft>
                <a:spcPts val="0"/>
              </a:spcAft>
              <a:buNone/>
              <a:defRPr sz="2800"/>
            </a:lvl7pPr>
            <a:lvl8pPr lvl="7" rtl="0" algn="ctr">
              <a:spcBef>
                <a:spcPts val="0"/>
              </a:spcBef>
              <a:spcAft>
                <a:spcPts val="0"/>
              </a:spcAft>
              <a:buNone/>
              <a:defRPr sz="2800"/>
            </a:lvl8pPr>
            <a:lvl9pPr lvl="8" rtl="0" algn="ctr">
              <a:spcBef>
                <a:spcPts val="0"/>
              </a:spcBef>
              <a:spcAft>
                <a:spcPts val="0"/>
              </a:spcAft>
              <a:buNone/>
              <a:defRPr sz="2800"/>
            </a:lvl9pPr>
          </a:lstStyle>
          <a:p/>
        </p:txBody>
      </p:sp>
      <p:sp>
        <p:nvSpPr>
          <p:cNvPr id="342" name="Google Shape;342;p15"/>
          <p:cNvSpPr txBox="1"/>
          <p:nvPr>
            <p:ph idx="3" type="subTitle"/>
          </p:nvPr>
        </p:nvSpPr>
        <p:spPr>
          <a:xfrm>
            <a:off x="7432200" y="3920248"/>
            <a:ext cx="3423600" cy="731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4200">
                <a:solidFill>
                  <a:schemeClr val="lt1"/>
                </a:solidFill>
                <a:latin typeface="Fredoka One"/>
                <a:ea typeface="Fredoka One"/>
                <a:cs typeface="Fredoka One"/>
                <a:sym typeface="Fredoka One"/>
              </a:defRPr>
            </a:lvl1pPr>
            <a:lvl2pPr lvl="1" rtl="0" algn="ctr">
              <a:spcBef>
                <a:spcPts val="0"/>
              </a:spcBef>
              <a:spcAft>
                <a:spcPts val="0"/>
              </a:spcAft>
              <a:buNone/>
              <a:defRPr sz="4200">
                <a:solidFill>
                  <a:schemeClr val="lt1"/>
                </a:solidFill>
                <a:latin typeface="Fredoka One"/>
                <a:ea typeface="Fredoka One"/>
                <a:cs typeface="Fredoka One"/>
                <a:sym typeface="Fredoka One"/>
              </a:defRPr>
            </a:lvl2pPr>
            <a:lvl3pPr lvl="2" rtl="0" algn="ctr">
              <a:spcBef>
                <a:spcPts val="0"/>
              </a:spcBef>
              <a:spcAft>
                <a:spcPts val="0"/>
              </a:spcAft>
              <a:buNone/>
              <a:defRPr sz="4200">
                <a:solidFill>
                  <a:schemeClr val="lt1"/>
                </a:solidFill>
                <a:latin typeface="Fredoka One"/>
                <a:ea typeface="Fredoka One"/>
                <a:cs typeface="Fredoka One"/>
                <a:sym typeface="Fredoka One"/>
              </a:defRPr>
            </a:lvl3pPr>
            <a:lvl4pPr lvl="3" rtl="0" algn="ctr">
              <a:spcBef>
                <a:spcPts val="0"/>
              </a:spcBef>
              <a:spcAft>
                <a:spcPts val="0"/>
              </a:spcAft>
              <a:buNone/>
              <a:defRPr sz="4200">
                <a:solidFill>
                  <a:schemeClr val="lt1"/>
                </a:solidFill>
                <a:latin typeface="Fredoka One"/>
                <a:ea typeface="Fredoka One"/>
                <a:cs typeface="Fredoka One"/>
                <a:sym typeface="Fredoka One"/>
              </a:defRPr>
            </a:lvl4pPr>
            <a:lvl5pPr lvl="4" rtl="0" algn="ctr">
              <a:spcBef>
                <a:spcPts val="0"/>
              </a:spcBef>
              <a:spcAft>
                <a:spcPts val="0"/>
              </a:spcAft>
              <a:buNone/>
              <a:defRPr sz="4200">
                <a:solidFill>
                  <a:schemeClr val="lt1"/>
                </a:solidFill>
                <a:latin typeface="Fredoka One"/>
                <a:ea typeface="Fredoka One"/>
                <a:cs typeface="Fredoka One"/>
                <a:sym typeface="Fredoka One"/>
              </a:defRPr>
            </a:lvl5pPr>
            <a:lvl6pPr lvl="5" rtl="0" algn="ctr">
              <a:spcBef>
                <a:spcPts val="0"/>
              </a:spcBef>
              <a:spcAft>
                <a:spcPts val="0"/>
              </a:spcAft>
              <a:buNone/>
              <a:defRPr sz="4200">
                <a:solidFill>
                  <a:schemeClr val="lt1"/>
                </a:solidFill>
                <a:latin typeface="Fredoka One"/>
                <a:ea typeface="Fredoka One"/>
                <a:cs typeface="Fredoka One"/>
                <a:sym typeface="Fredoka One"/>
              </a:defRPr>
            </a:lvl6pPr>
            <a:lvl7pPr lvl="6" rtl="0" algn="ctr">
              <a:spcBef>
                <a:spcPts val="0"/>
              </a:spcBef>
              <a:spcAft>
                <a:spcPts val="0"/>
              </a:spcAft>
              <a:buNone/>
              <a:defRPr sz="4200">
                <a:solidFill>
                  <a:schemeClr val="lt1"/>
                </a:solidFill>
                <a:latin typeface="Fredoka One"/>
                <a:ea typeface="Fredoka One"/>
                <a:cs typeface="Fredoka One"/>
                <a:sym typeface="Fredoka One"/>
              </a:defRPr>
            </a:lvl7pPr>
            <a:lvl8pPr lvl="7" rtl="0" algn="ctr">
              <a:spcBef>
                <a:spcPts val="0"/>
              </a:spcBef>
              <a:spcAft>
                <a:spcPts val="0"/>
              </a:spcAft>
              <a:buNone/>
              <a:defRPr sz="4200">
                <a:solidFill>
                  <a:schemeClr val="lt1"/>
                </a:solidFill>
                <a:latin typeface="Fredoka One"/>
                <a:ea typeface="Fredoka One"/>
                <a:cs typeface="Fredoka One"/>
                <a:sym typeface="Fredoka One"/>
              </a:defRPr>
            </a:lvl8pPr>
            <a:lvl9pPr lvl="8" rtl="0" algn="ctr">
              <a:spcBef>
                <a:spcPts val="0"/>
              </a:spcBef>
              <a:spcAft>
                <a:spcPts val="0"/>
              </a:spcAft>
              <a:buNone/>
              <a:defRPr sz="4200">
                <a:solidFill>
                  <a:schemeClr val="lt1"/>
                </a:solidFill>
                <a:latin typeface="Fredoka One"/>
                <a:ea typeface="Fredoka One"/>
                <a:cs typeface="Fredoka One"/>
                <a:sym typeface="Fredoka One"/>
              </a:defRPr>
            </a:lvl9pPr>
          </a:lstStyle>
          <a:p/>
        </p:txBody>
      </p:sp>
      <p:sp>
        <p:nvSpPr>
          <p:cNvPr id="343" name="Google Shape;343;p15"/>
          <p:cNvSpPr txBox="1"/>
          <p:nvPr>
            <p:ph idx="4" type="subTitle"/>
          </p:nvPr>
        </p:nvSpPr>
        <p:spPr>
          <a:xfrm>
            <a:off x="7432200" y="4578605"/>
            <a:ext cx="3423600" cy="1828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2800"/>
            </a:lvl1pPr>
            <a:lvl2pPr lvl="1" rtl="0" algn="ctr">
              <a:spcBef>
                <a:spcPts val="0"/>
              </a:spcBef>
              <a:spcAft>
                <a:spcPts val="0"/>
              </a:spcAft>
              <a:buNone/>
              <a:defRPr sz="2800"/>
            </a:lvl2pPr>
            <a:lvl3pPr lvl="2" rtl="0" algn="ctr">
              <a:spcBef>
                <a:spcPts val="0"/>
              </a:spcBef>
              <a:spcAft>
                <a:spcPts val="0"/>
              </a:spcAft>
              <a:buNone/>
              <a:defRPr sz="2800"/>
            </a:lvl3pPr>
            <a:lvl4pPr lvl="3" rtl="0" algn="ctr">
              <a:spcBef>
                <a:spcPts val="0"/>
              </a:spcBef>
              <a:spcAft>
                <a:spcPts val="0"/>
              </a:spcAft>
              <a:buNone/>
              <a:defRPr sz="2800"/>
            </a:lvl4pPr>
            <a:lvl5pPr lvl="4" rtl="0" algn="ctr">
              <a:spcBef>
                <a:spcPts val="0"/>
              </a:spcBef>
              <a:spcAft>
                <a:spcPts val="0"/>
              </a:spcAft>
              <a:buNone/>
              <a:defRPr sz="2800"/>
            </a:lvl5pPr>
            <a:lvl6pPr lvl="5" rtl="0" algn="ctr">
              <a:spcBef>
                <a:spcPts val="0"/>
              </a:spcBef>
              <a:spcAft>
                <a:spcPts val="0"/>
              </a:spcAft>
              <a:buNone/>
              <a:defRPr sz="2800"/>
            </a:lvl6pPr>
            <a:lvl7pPr lvl="6" rtl="0" algn="ctr">
              <a:spcBef>
                <a:spcPts val="0"/>
              </a:spcBef>
              <a:spcAft>
                <a:spcPts val="0"/>
              </a:spcAft>
              <a:buNone/>
              <a:defRPr sz="2800"/>
            </a:lvl7pPr>
            <a:lvl8pPr lvl="7" rtl="0" algn="ctr">
              <a:spcBef>
                <a:spcPts val="0"/>
              </a:spcBef>
              <a:spcAft>
                <a:spcPts val="0"/>
              </a:spcAft>
              <a:buNone/>
              <a:defRPr sz="2800"/>
            </a:lvl8pPr>
            <a:lvl9pPr lvl="8" rtl="0" algn="ctr">
              <a:spcBef>
                <a:spcPts val="0"/>
              </a:spcBef>
              <a:spcAft>
                <a:spcPts val="0"/>
              </a:spcAft>
              <a:buNone/>
              <a:defRPr sz="2800"/>
            </a:lvl9pPr>
          </a:lstStyle>
          <a:p/>
        </p:txBody>
      </p:sp>
      <p:sp>
        <p:nvSpPr>
          <p:cNvPr id="344" name="Google Shape;344;p15"/>
          <p:cNvSpPr txBox="1"/>
          <p:nvPr>
            <p:ph idx="5" type="subTitle"/>
          </p:nvPr>
        </p:nvSpPr>
        <p:spPr>
          <a:xfrm>
            <a:off x="12096250" y="3920248"/>
            <a:ext cx="3423600" cy="731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4200">
                <a:solidFill>
                  <a:schemeClr val="lt1"/>
                </a:solidFill>
                <a:latin typeface="Fredoka One"/>
                <a:ea typeface="Fredoka One"/>
                <a:cs typeface="Fredoka One"/>
                <a:sym typeface="Fredoka One"/>
              </a:defRPr>
            </a:lvl1pPr>
            <a:lvl2pPr lvl="1" rtl="0" algn="ctr">
              <a:spcBef>
                <a:spcPts val="0"/>
              </a:spcBef>
              <a:spcAft>
                <a:spcPts val="0"/>
              </a:spcAft>
              <a:buNone/>
              <a:defRPr sz="4200">
                <a:solidFill>
                  <a:schemeClr val="lt1"/>
                </a:solidFill>
                <a:latin typeface="Fredoka One"/>
                <a:ea typeface="Fredoka One"/>
                <a:cs typeface="Fredoka One"/>
                <a:sym typeface="Fredoka One"/>
              </a:defRPr>
            </a:lvl2pPr>
            <a:lvl3pPr lvl="2" rtl="0" algn="ctr">
              <a:spcBef>
                <a:spcPts val="0"/>
              </a:spcBef>
              <a:spcAft>
                <a:spcPts val="0"/>
              </a:spcAft>
              <a:buNone/>
              <a:defRPr sz="4200">
                <a:solidFill>
                  <a:schemeClr val="lt1"/>
                </a:solidFill>
                <a:latin typeface="Fredoka One"/>
                <a:ea typeface="Fredoka One"/>
                <a:cs typeface="Fredoka One"/>
                <a:sym typeface="Fredoka One"/>
              </a:defRPr>
            </a:lvl3pPr>
            <a:lvl4pPr lvl="3" rtl="0" algn="ctr">
              <a:spcBef>
                <a:spcPts val="0"/>
              </a:spcBef>
              <a:spcAft>
                <a:spcPts val="0"/>
              </a:spcAft>
              <a:buNone/>
              <a:defRPr sz="4200">
                <a:solidFill>
                  <a:schemeClr val="lt1"/>
                </a:solidFill>
                <a:latin typeface="Fredoka One"/>
                <a:ea typeface="Fredoka One"/>
                <a:cs typeface="Fredoka One"/>
                <a:sym typeface="Fredoka One"/>
              </a:defRPr>
            </a:lvl4pPr>
            <a:lvl5pPr lvl="4" rtl="0" algn="ctr">
              <a:spcBef>
                <a:spcPts val="0"/>
              </a:spcBef>
              <a:spcAft>
                <a:spcPts val="0"/>
              </a:spcAft>
              <a:buNone/>
              <a:defRPr sz="4200">
                <a:solidFill>
                  <a:schemeClr val="lt1"/>
                </a:solidFill>
                <a:latin typeface="Fredoka One"/>
                <a:ea typeface="Fredoka One"/>
                <a:cs typeface="Fredoka One"/>
                <a:sym typeface="Fredoka One"/>
              </a:defRPr>
            </a:lvl5pPr>
            <a:lvl6pPr lvl="5" rtl="0" algn="ctr">
              <a:spcBef>
                <a:spcPts val="0"/>
              </a:spcBef>
              <a:spcAft>
                <a:spcPts val="0"/>
              </a:spcAft>
              <a:buNone/>
              <a:defRPr sz="4200">
                <a:solidFill>
                  <a:schemeClr val="lt1"/>
                </a:solidFill>
                <a:latin typeface="Fredoka One"/>
                <a:ea typeface="Fredoka One"/>
                <a:cs typeface="Fredoka One"/>
                <a:sym typeface="Fredoka One"/>
              </a:defRPr>
            </a:lvl6pPr>
            <a:lvl7pPr lvl="6" rtl="0" algn="ctr">
              <a:spcBef>
                <a:spcPts val="0"/>
              </a:spcBef>
              <a:spcAft>
                <a:spcPts val="0"/>
              </a:spcAft>
              <a:buNone/>
              <a:defRPr sz="4200">
                <a:solidFill>
                  <a:schemeClr val="lt1"/>
                </a:solidFill>
                <a:latin typeface="Fredoka One"/>
                <a:ea typeface="Fredoka One"/>
                <a:cs typeface="Fredoka One"/>
                <a:sym typeface="Fredoka One"/>
              </a:defRPr>
            </a:lvl7pPr>
            <a:lvl8pPr lvl="7" rtl="0" algn="ctr">
              <a:spcBef>
                <a:spcPts val="0"/>
              </a:spcBef>
              <a:spcAft>
                <a:spcPts val="0"/>
              </a:spcAft>
              <a:buNone/>
              <a:defRPr sz="4200">
                <a:solidFill>
                  <a:schemeClr val="lt1"/>
                </a:solidFill>
                <a:latin typeface="Fredoka One"/>
                <a:ea typeface="Fredoka One"/>
                <a:cs typeface="Fredoka One"/>
                <a:sym typeface="Fredoka One"/>
              </a:defRPr>
            </a:lvl8pPr>
            <a:lvl9pPr lvl="8" rtl="0" algn="ctr">
              <a:spcBef>
                <a:spcPts val="0"/>
              </a:spcBef>
              <a:spcAft>
                <a:spcPts val="0"/>
              </a:spcAft>
              <a:buNone/>
              <a:defRPr sz="4200">
                <a:solidFill>
                  <a:schemeClr val="lt1"/>
                </a:solidFill>
                <a:latin typeface="Fredoka One"/>
                <a:ea typeface="Fredoka One"/>
                <a:cs typeface="Fredoka One"/>
                <a:sym typeface="Fredoka One"/>
              </a:defRPr>
            </a:lvl9pPr>
          </a:lstStyle>
          <a:p/>
        </p:txBody>
      </p:sp>
      <p:sp>
        <p:nvSpPr>
          <p:cNvPr id="345" name="Google Shape;345;p15"/>
          <p:cNvSpPr txBox="1"/>
          <p:nvPr>
            <p:ph idx="6" type="subTitle"/>
          </p:nvPr>
        </p:nvSpPr>
        <p:spPr>
          <a:xfrm>
            <a:off x="12096250" y="4578605"/>
            <a:ext cx="3423600" cy="1828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2800"/>
            </a:lvl1pPr>
            <a:lvl2pPr lvl="1" rtl="0" algn="ctr">
              <a:spcBef>
                <a:spcPts val="0"/>
              </a:spcBef>
              <a:spcAft>
                <a:spcPts val="0"/>
              </a:spcAft>
              <a:buNone/>
              <a:defRPr sz="2800"/>
            </a:lvl2pPr>
            <a:lvl3pPr lvl="2" rtl="0" algn="ctr">
              <a:spcBef>
                <a:spcPts val="0"/>
              </a:spcBef>
              <a:spcAft>
                <a:spcPts val="0"/>
              </a:spcAft>
              <a:buNone/>
              <a:defRPr sz="2800"/>
            </a:lvl3pPr>
            <a:lvl4pPr lvl="3" rtl="0" algn="ctr">
              <a:spcBef>
                <a:spcPts val="0"/>
              </a:spcBef>
              <a:spcAft>
                <a:spcPts val="0"/>
              </a:spcAft>
              <a:buNone/>
              <a:defRPr sz="2800"/>
            </a:lvl4pPr>
            <a:lvl5pPr lvl="4" rtl="0" algn="ctr">
              <a:spcBef>
                <a:spcPts val="0"/>
              </a:spcBef>
              <a:spcAft>
                <a:spcPts val="0"/>
              </a:spcAft>
              <a:buNone/>
              <a:defRPr sz="2800"/>
            </a:lvl5pPr>
            <a:lvl6pPr lvl="5" rtl="0" algn="ctr">
              <a:spcBef>
                <a:spcPts val="0"/>
              </a:spcBef>
              <a:spcAft>
                <a:spcPts val="0"/>
              </a:spcAft>
              <a:buNone/>
              <a:defRPr sz="2800"/>
            </a:lvl6pPr>
            <a:lvl7pPr lvl="6" rtl="0" algn="ctr">
              <a:spcBef>
                <a:spcPts val="0"/>
              </a:spcBef>
              <a:spcAft>
                <a:spcPts val="0"/>
              </a:spcAft>
              <a:buNone/>
              <a:defRPr sz="2800"/>
            </a:lvl7pPr>
            <a:lvl8pPr lvl="7" rtl="0" algn="ctr">
              <a:spcBef>
                <a:spcPts val="0"/>
              </a:spcBef>
              <a:spcAft>
                <a:spcPts val="0"/>
              </a:spcAft>
              <a:buNone/>
              <a:defRPr sz="2800"/>
            </a:lvl8pPr>
            <a:lvl9pPr lvl="8" rtl="0" algn="ctr">
              <a:spcBef>
                <a:spcPts val="0"/>
              </a:spcBef>
              <a:spcAft>
                <a:spcPts val="0"/>
              </a:spcAft>
              <a:buNone/>
              <a:defRPr sz="2800"/>
            </a:lvl9pPr>
          </a:lstStyle>
          <a:p/>
        </p:txBody>
      </p:sp>
      <p:sp>
        <p:nvSpPr>
          <p:cNvPr id="346" name="Google Shape;346;p15"/>
          <p:cNvSpPr txBox="1"/>
          <p:nvPr>
            <p:ph idx="7" type="subTitle"/>
          </p:nvPr>
        </p:nvSpPr>
        <p:spPr>
          <a:xfrm>
            <a:off x="2768150" y="7484959"/>
            <a:ext cx="3423600" cy="731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4200">
                <a:solidFill>
                  <a:schemeClr val="lt1"/>
                </a:solidFill>
                <a:latin typeface="Fredoka One"/>
                <a:ea typeface="Fredoka One"/>
                <a:cs typeface="Fredoka One"/>
                <a:sym typeface="Fredoka One"/>
              </a:defRPr>
            </a:lvl1pPr>
            <a:lvl2pPr lvl="1" rtl="0" algn="ctr">
              <a:spcBef>
                <a:spcPts val="0"/>
              </a:spcBef>
              <a:spcAft>
                <a:spcPts val="0"/>
              </a:spcAft>
              <a:buNone/>
              <a:defRPr sz="4200">
                <a:solidFill>
                  <a:schemeClr val="lt1"/>
                </a:solidFill>
                <a:latin typeface="Fredoka One"/>
                <a:ea typeface="Fredoka One"/>
                <a:cs typeface="Fredoka One"/>
                <a:sym typeface="Fredoka One"/>
              </a:defRPr>
            </a:lvl2pPr>
            <a:lvl3pPr lvl="2" rtl="0" algn="ctr">
              <a:spcBef>
                <a:spcPts val="0"/>
              </a:spcBef>
              <a:spcAft>
                <a:spcPts val="0"/>
              </a:spcAft>
              <a:buNone/>
              <a:defRPr sz="4200">
                <a:solidFill>
                  <a:schemeClr val="lt1"/>
                </a:solidFill>
                <a:latin typeface="Fredoka One"/>
                <a:ea typeface="Fredoka One"/>
                <a:cs typeface="Fredoka One"/>
                <a:sym typeface="Fredoka One"/>
              </a:defRPr>
            </a:lvl3pPr>
            <a:lvl4pPr lvl="3" rtl="0" algn="ctr">
              <a:spcBef>
                <a:spcPts val="0"/>
              </a:spcBef>
              <a:spcAft>
                <a:spcPts val="0"/>
              </a:spcAft>
              <a:buNone/>
              <a:defRPr sz="4200">
                <a:solidFill>
                  <a:schemeClr val="lt1"/>
                </a:solidFill>
                <a:latin typeface="Fredoka One"/>
                <a:ea typeface="Fredoka One"/>
                <a:cs typeface="Fredoka One"/>
                <a:sym typeface="Fredoka One"/>
              </a:defRPr>
            </a:lvl4pPr>
            <a:lvl5pPr lvl="4" rtl="0" algn="ctr">
              <a:spcBef>
                <a:spcPts val="0"/>
              </a:spcBef>
              <a:spcAft>
                <a:spcPts val="0"/>
              </a:spcAft>
              <a:buNone/>
              <a:defRPr sz="4200">
                <a:solidFill>
                  <a:schemeClr val="lt1"/>
                </a:solidFill>
                <a:latin typeface="Fredoka One"/>
                <a:ea typeface="Fredoka One"/>
                <a:cs typeface="Fredoka One"/>
                <a:sym typeface="Fredoka One"/>
              </a:defRPr>
            </a:lvl5pPr>
            <a:lvl6pPr lvl="5" rtl="0" algn="ctr">
              <a:spcBef>
                <a:spcPts val="0"/>
              </a:spcBef>
              <a:spcAft>
                <a:spcPts val="0"/>
              </a:spcAft>
              <a:buNone/>
              <a:defRPr sz="4200">
                <a:solidFill>
                  <a:schemeClr val="lt1"/>
                </a:solidFill>
                <a:latin typeface="Fredoka One"/>
                <a:ea typeface="Fredoka One"/>
                <a:cs typeface="Fredoka One"/>
                <a:sym typeface="Fredoka One"/>
              </a:defRPr>
            </a:lvl6pPr>
            <a:lvl7pPr lvl="6" rtl="0" algn="ctr">
              <a:spcBef>
                <a:spcPts val="0"/>
              </a:spcBef>
              <a:spcAft>
                <a:spcPts val="0"/>
              </a:spcAft>
              <a:buNone/>
              <a:defRPr sz="4200">
                <a:solidFill>
                  <a:schemeClr val="lt1"/>
                </a:solidFill>
                <a:latin typeface="Fredoka One"/>
                <a:ea typeface="Fredoka One"/>
                <a:cs typeface="Fredoka One"/>
                <a:sym typeface="Fredoka One"/>
              </a:defRPr>
            </a:lvl7pPr>
            <a:lvl8pPr lvl="7" rtl="0" algn="ctr">
              <a:spcBef>
                <a:spcPts val="0"/>
              </a:spcBef>
              <a:spcAft>
                <a:spcPts val="0"/>
              </a:spcAft>
              <a:buNone/>
              <a:defRPr sz="4200">
                <a:solidFill>
                  <a:schemeClr val="lt1"/>
                </a:solidFill>
                <a:latin typeface="Fredoka One"/>
                <a:ea typeface="Fredoka One"/>
                <a:cs typeface="Fredoka One"/>
                <a:sym typeface="Fredoka One"/>
              </a:defRPr>
            </a:lvl8pPr>
            <a:lvl9pPr lvl="8" rtl="0" algn="ctr">
              <a:spcBef>
                <a:spcPts val="0"/>
              </a:spcBef>
              <a:spcAft>
                <a:spcPts val="0"/>
              </a:spcAft>
              <a:buNone/>
              <a:defRPr sz="4200">
                <a:solidFill>
                  <a:schemeClr val="lt1"/>
                </a:solidFill>
                <a:latin typeface="Fredoka One"/>
                <a:ea typeface="Fredoka One"/>
                <a:cs typeface="Fredoka One"/>
                <a:sym typeface="Fredoka One"/>
              </a:defRPr>
            </a:lvl9pPr>
          </a:lstStyle>
          <a:p/>
        </p:txBody>
      </p:sp>
      <p:sp>
        <p:nvSpPr>
          <p:cNvPr id="347" name="Google Shape;347;p15"/>
          <p:cNvSpPr txBox="1"/>
          <p:nvPr>
            <p:ph idx="8" type="subTitle"/>
          </p:nvPr>
        </p:nvSpPr>
        <p:spPr>
          <a:xfrm>
            <a:off x="2768150" y="8143317"/>
            <a:ext cx="3423600" cy="1828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2800"/>
            </a:lvl1pPr>
            <a:lvl2pPr lvl="1" rtl="0" algn="ctr">
              <a:spcBef>
                <a:spcPts val="0"/>
              </a:spcBef>
              <a:spcAft>
                <a:spcPts val="0"/>
              </a:spcAft>
              <a:buNone/>
              <a:defRPr sz="2800"/>
            </a:lvl2pPr>
            <a:lvl3pPr lvl="2" rtl="0" algn="ctr">
              <a:spcBef>
                <a:spcPts val="0"/>
              </a:spcBef>
              <a:spcAft>
                <a:spcPts val="0"/>
              </a:spcAft>
              <a:buNone/>
              <a:defRPr sz="2800"/>
            </a:lvl3pPr>
            <a:lvl4pPr lvl="3" rtl="0" algn="ctr">
              <a:spcBef>
                <a:spcPts val="0"/>
              </a:spcBef>
              <a:spcAft>
                <a:spcPts val="0"/>
              </a:spcAft>
              <a:buNone/>
              <a:defRPr sz="2800"/>
            </a:lvl4pPr>
            <a:lvl5pPr lvl="4" rtl="0" algn="ctr">
              <a:spcBef>
                <a:spcPts val="0"/>
              </a:spcBef>
              <a:spcAft>
                <a:spcPts val="0"/>
              </a:spcAft>
              <a:buNone/>
              <a:defRPr sz="2800"/>
            </a:lvl5pPr>
            <a:lvl6pPr lvl="5" rtl="0" algn="ctr">
              <a:spcBef>
                <a:spcPts val="0"/>
              </a:spcBef>
              <a:spcAft>
                <a:spcPts val="0"/>
              </a:spcAft>
              <a:buNone/>
              <a:defRPr sz="2800"/>
            </a:lvl6pPr>
            <a:lvl7pPr lvl="6" rtl="0" algn="ctr">
              <a:spcBef>
                <a:spcPts val="0"/>
              </a:spcBef>
              <a:spcAft>
                <a:spcPts val="0"/>
              </a:spcAft>
              <a:buNone/>
              <a:defRPr sz="2800"/>
            </a:lvl7pPr>
            <a:lvl8pPr lvl="7" rtl="0" algn="ctr">
              <a:spcBef>
                <a:spcPts val="0"/>
              </a:spcBef>
              <a:spcAft>
                <a:spcPts val="0"/>
              </a:spcAft>
              <a:buNone/>
              <a:defRPr sz="2800"/>
            </a:lvl8pPr>
            <a:lvl9pPr lvl="8" rtl="0" algn="ctr">
              <a:spcBef>
                <a:spcPts val="0"/>
              </a:spcBef>
              <a:spcAft>
                <a:spcPts val="0"/>
              </a:spcAft>
              <a:buNone/>
              <a:defRPr sz="2800"/>
            </a:lvl9pPr>
          </a:lstStyle>
          <a:p/>
        </p:txBody>
      </p:sp>
      <p:sp>
        <p:nvSpPr>
          <p:cNvPr id="348" name="Google Shape;348;p15"/>
          <p:cNvSpPr txBox="1"/>
          <p:nvPr>
            <p:ph idx="9" type="subTitle"/>
          </p:nvPr>
        </p:nvSpPr>
        <p:spPr>
          <a:xfrm>
            <a:off x="7432200" y="7484959"/>
            <a:ext cx="3423600" cy="731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4200">
                <a:solidFill>
                  <a:schemeClr val="lt1"/>
                </a:solidFill>
                <a:latin typeface="Fredoka One"/>
                <a:ea typeface="Fredoka One"/>
                <a:cs typeface="Fredoka One"/>
                <a:sym typeface="Fredoka One"/>
              </a:defRPr>
            </a:lvl1pPr>
            <a:lvl2pPr lvl="1" rtl="0" algn="ctr">
              <a:spcBef>
                <a:spcPts val="0"/>
              </a:spcBef>
              <a:spcAft>
                <a:spcPts val="0"/>
              </a:spcAft>
              <a:buNone/>
              <a:defRPr sz="4200">
                <a:solidFill>
                  <a:schemeClr val="lt1"/>
                </a:solidFill>
                <a:latin typeface="Fredoka One"/>
                <a:ea typeface="Fredoka One"/>
                <a:cs typeface="Fredoka One"/>
                <a:sym typeface="Fredoka One"/>
              </a:defRPr>
            </a:lvl2pPr>
            <a:lvl3pPr lvl="2" rtl="0" algn="ctr">
              <a:spcBef>
                <a:spcPts val="0"/>
              </a:spcBef>
              <a:spcAft>
                <a:spcPts val="0"/>
              </a:spcAft>
              <a:buNone/>
              <a:defRPr sz="4200">
                <a:solidFill>
                  <a:schemeClr val="lt1"/>
                </a:solidFill>
                <a:latin typeface="Fredoka One"/>
                <a:ea typeface="Fredoka One"/>
                <a:cs typeface="Fredoka One"/>
                <a:sym typeface="Fredoka One"/>
              </a:defRPr>
            </a:lvl3pPr>
            <a:lvl4pPr lvl="3" rtl="0" algn="ctr">
              <a:spcBef>
                <a:spcPts val="0"/>
              </a:spcBef>
              <a:spcAft>
                <a:spcPts val="0"/>
              </a:spcAft>
              <a:buNone/>
              <a:defRPr sz="4200">
                <a:solidFill>
                  <a:schemeClr val="lt1"/>
                </a:solidFill>
                <a:latin typeface="Fredoka One"/>
                <a:ea typeface="Fredoka One"/>
                <a:cs typeface="Fredoka One"/>
                <a:sym typeface="Fredoka One"/>
              </a:defRPr>
            </a:lvl4pPr>
            <a:lvl5pPr lvl="4" rtl="0" algn="ctr">
              <a:spcBef>
                <a:spcPts val="0"/>
              </a:spcBef>
              <a:spcAft>
                <a:spcPts val="0"/>
              </a:spcAft>
              <a:buNone/>
              <a:defRPr sz="4200">
                <a:solidFill>
                  <a:schemeClr val="lt1"/>
                </a:solidFill>
                <a:latin typeface="Fredoka One"/>
                <a:ea typeface="Fredoka One"/>
                <a:cs typeface="Fredoka One"/>
                <a:sym typeface="Fredoka One"/>
              </a:defRPr>
            </a:lvl5pPr>
            <a:lvl6pPr lvl="5" rtl="0" algn="ctr">
              <a:spcBef>
                <a:spcPts val="0"/>
              </a:spcBef>
              <a:spcAft>
                <a:spcPts val="0"/>
              </a:spcAft>
              <a:buNone/>
              <a:defRPr sz="4200">
                <a:solidFill>
                  <a:schemeClr val="lt1"/>
                </a:solidFill>
                <a:latin typeface="Fredoka One"/>
                <a:ea typeface="Fredoka One"/>
                <a:cs typeface="Fredoka One"/>
                <a:sym typeface="Fredoka One"/>
              </a:defRPr>
            </a:lvl6pPr>
            <a:lvl7pPr lvl="6" rtl="0" algn="ctr">
              <a:spcBef>
                <a:spcPts val="0"/>
              </a:spcBef>
              <a:spcAft>
                <a:spcPts val="0"/>
              </a:spcAft>
              <a:buNone/>
              <a:defRPr sz="4200">
                <a:solidFill>
                  <a:schemeClr val="lt1"/>
                </a:solidFill>
                <a:latin typeface="Fredoka One"/>
                <a:ea typeface="Fredoka One"/>
                <a:cs typeface="Fredoka One"/>
                <a:sym typeface="Fredoka One"/>
              </a:defRPr>
            </a:lvl7pPr>
            <a:lvl8pPr lvl="7" rtl="0" algn="ctr">
              <a:spcBef>
                <a:spcPts val="0"/>
              </a:spcBef>
              <a:spcAft>
                <a:spcPts val="0"/>
              </a:spcAft>
              <a:buNone/>
              <a:defRPr sz="4200">
                <a:solidFill>
                  <a:schemeClr val="lt1"/>
                </a:solidFill>
                <a:latin typeface="Fredoka One"/>
                <a:ea typeface="Fredoka One"/>
                <a:cs typeface="Fredoka One"/>
                <a:sym typeface="Fredoka One"/>
              </a:defRPr>
            </a:lvl8pPr>
            <a:lvl9pPr lvl="8" rtl="0" algn="ctr">
              <a:spcBef>
                <a:spcPts val="0"/>
              </a:spcBef>
              <a:spcAft>
                <a:spcPts val="0"/>
              </a:spcAft>
              <a:buNone/>
              <a:defRPr sz="4200">
                <a:solidFill>
                  <a:schemeClr val="lt1"/>
                </a:solidFill>
                <a:latin typeface="Fredoka One"/>
                <a:ea typeface="Fredoka One"/>
                <a:cs typeface="Fredoka One"/>
                <a:sym typeface="Fredoka One"/>
              </a:defRPr>
            </a:lvl9pPr>
          </a:lstStyle>
          <a:p/>
        </p:txBody>
      </p:sp>
      <p:sp>
        <p:nvSpPr>
          <p:cNvPr id="349" name="Google Shape;349;p15"/>
          <p:cNvSpPr txBox="1"/>
          <p:nvPr>
            <p:ph idx="13" type="subTitle"/>
          </p:nvPr>
        </p:nvSpPr>
        <p:spPr>
          <a:xfrm>
            <a:off x="7432200" y="8143317"/>
            <a:ext cx="3423600" cy="1828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2800"/>
            </a:lvl1pPr>
            <a:lvl2pPr lvl="1" rtl="0" algn="ctr">
              <a:spcBef>
                <a:spcPts val="0"/>
              </a:spcBef>
              <a:spcAft>
                <a:spcPts val="0"/>
              </a:spcAft>
              <a:buNone/>
              <a:defRPr sz="2800"/>
            </a:lvl2pPr>
            <a:lvl3pPr lvl="2" rtl="0" algn="ctr">
              <a:spcBef>
                <a:spcPts val="0"/>
              </a:spcBef>
              <a:spcAft>
                <a:spcPts val="0"/>
              </a:spcAft>
              <a:buNone/>
              <a:defRPr sz="2800"/>
            </a:lvl3pPr>
            <a:lvl4pPr lvl="3" rtl="0" algn="ctr">
              <a:spcBef>
                <a:spcPts val="0"/>
              </a:spcBef>
              <a:spcAft>
                <a:spcPts val="0"/>
              </a:spcAft>
              <a:buNone/>
              <a:defRPr sz="2800"/>
            </a:lvl4pPr>
            <a:lvl5pPr lvl="4" rtl="0" algn="ctr">
              <a:spcBef>
                <a:spcPts val="0"/>
              </a:spcBef>
              <a:spcAft>
                <a:spcPts val="0"/>
              </a:spcAft>
              <a:buNone/>
              <a:defRPr sz="2800"/>
            </a:lvl5pPr>
            <a:lvl6pPr lvl="5" rtl="0" algn="ctr">
              <a:spcBef>
                <a:spcPts val="0"/>
              </a:spcBef>
              <a:spcAft>
                <a:spcPts val="0"/>
              </a:spcAft>
              <a:buNone/>
              <a:defRPr sz="2800"/>
            </a:lvl6pPr>
            <a:lvl7pPr lvl="6" rtl="0" algn="ctr">
              <a:spcBef>
                <a:spcPts val="0"/>
              </a:spcBef>
              <a:spcAft>
                <a:spcPts val="0"/>
              </a:spcAft>
              <a:buNone/>
              <a:defRPr sz="2800"/>
            </a:lvl7pPr>
            <a:lvl8pPr lvl="7" rtl="0" algn="ctr">
              <a:spcBef>
                <a:spcPts val="0"/>
              </a:spcBef>
              <a:spcAft>
                <a:spcPts val="0"/>
              </a:spcAft>
              <a:buNone/>
              <a:defRPr sz="2800"/>
            </a:lvl8pPr>
            <a:lvl9pPr lvl="8" rtl="0" algn="ctr">
              <a:spcBef>
                <a:spcPts val="0"/>
              </a:spcBef>
              <a:spcAft>
                <a:spcPts val="0"/>
              </a:spcAft>
              <a:buNone/>
              <a:defRPr sz="2800"/>
            </a:lvl9pPr>
          </a:lstStyle>
          <a:p/>
        </p:txBody>
      </p:sp>
      <p:sp>
        <p:nvSpPr>
          <p:cNvPr id="350" name="Google Shape;350;p15"/>
          <p:cNvSpPr txBox="1"/>
          <p:nvPr>
            <p:ph idx="14" type="subTitle"/>
          </p:nvPr>
        </p:nvSpPr>
        <p:spPr>
          <a:xfrm>
            <a:off x="12096250" y="7484959"/>
            <a:ext cx="3423600" cy="731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4200">
                <a:solidFill>
                  <a:schemeClr val="lt1"/>
                </a:solidFill>
                <a:latin typeface="Fredoka One"/>
                <a:ea typeface="Fredoka One"/>
                <a:cs typeface="Fredoka One"/>
                <a:sym typeface="Fredoka One"/>
              </a:defRPr>
            </a:lvl1pPr>
            <a:lvl2pPr lvl="1" rtl="0" algn="ctr">
              <a:spcBef>
                <a:spcPts val="0"/>
              </a:spcBef>
              <a:spcAft>
                <a:spcPts val="0"/>
              </a:spcAft>
              <a:buNone/>
              <a:defRPr sz="4200">
                <a:solidFill>
                  <a:schemeClr val="lt1"/>
                </a:solidFill>
                <a:latin typeface="Fredoka One"/>
                <a:ea typeface="Fredoka One"/>
                <a:cs typeface="Fredoka One"/>
                <a:sym typeface="Fredoka One"/>
              </a:defRPr>
            </a:lvl2pPr>
            <a:lvl3pPr lvl="2" rtl="0" algn="ctr">
              <a:spcBef>
                <a:spcPts val="0"/>
              </a:spcBef>
              <a:spcAft>
                <a:spcPts val="0"/>
              </a:spcAft>
              <a:buNone/>
              <a:defRPr sz="4200">
                <a:solidFill>
                  <a:schemeClr val="lt1"/>
                </a:solidFill>
                <a:latin typeface="Fredoka One"/>
                <a:ea typeface="Fredoka One"/>
                <a:cs typeface="Fredoka One"/>
                <a:sym typeface="Fredoka One"/>
              </a:defRPr>
            </a:lvl3pPr>
            <a:lvl4pPr lvl="3" rtl="0" algn="ctr">
              <a:spcBef>
                <a:spcPts val="0"/>
              </a:spcBef>
              <a:spcAft>
                <a:spcPts val="0"/>
              </a:spcAft>
              <a:buNone/>
              <a:defRPr sz="4200">
                <a:solidFill>
                  <a:schemeClr val="lt1"/>
                </a:solidFill>
                <a:latin typeface="Fredoka One"/>
                <a:ea typeface="Fredoka One"/>
                <a:cs typeface="Fredoka One"/>
                <a:sym typeface="Fredoka One"/>
              </a:defRPr>
            </a:lvl4pPr>
            <a:lvl5pPr lvl="4" rtl="0" algn="ctr">
              <a:spcBef>
                <a:spcPts val="0"/>
              </a:spcBef>
              <a:spcAft>
                <a:spcPts val="0"/>
              </a:spcAft>
              <a:buNone/>
              <a:defRPr sz="4200">
                <a:solidFill>
                  <a:schemeClr val="lt1"/>
                </a:solidFill>
                <a:latin typeface="Fredoka One"/>
                <a:ea typeface="Fredoka One"/>
                <a:cs typeface="Fredoka One"/>
                <a:sym typeface="Fredoka One"/>
              </a:defRPr>
            </a:lvl5pPr>
            <a:lvl6pPr lvl="5" rtl="0" algn="ctr">
              <a:spcBef>
                <a:spcPts val="0"/>
              </a:spcBef>
              <a:spcAft>
                <a:spcPts val="0"/>
              </a:spcAft>
              <a:buNone/>
              <a:defRPr sz="4200">
                <a:solidFill>
                  <a:schemeClr val="lt1"/>
                </a:solidFill>
                <a:latin typeface="Fredoka One"/>
                <a:ea typeface="Fredoka One"/>
                <a:cs typeface="Fredoka One"/>
                <a:sym typeface="Fredoka One"/>
              </a:defRPr>
            </a:lvl6pPr>
            <a:lvl7pPr lvl="6" rtl="0" algn="ctr">
              <a:spcBef>
                <a:spcPts val="0"/>
              </a:spcBef>
              <a:spcAft>
                <a:spcPts val="0"/>
              </a:spcAft>
              <a:buNone/>
              <a:defRPr sz="4200">
                <a:solidFill>
                  <a:schemeClr val="lt1"/>
                </a:solidFill>
                <a:latin typeface="Fredoka One"/>
                <a:ea typeface="Fredoka One"/>
                <a:cs typeface="Fredoka One"/>
                <a:sym typeface="Fredoka One"/>
              </a:defRPr>
            </a:lvl7pPr>
            <a:lvl8pPr lvl="7" rtl="0" algn="ctr">
              <a:spcBef>
                <a:spcPts val="0"/>
              </a:spcBef>
              <a:spcAft>
                <a:spcPts val="0"/>
              </a:spcAft>
              <a:buNone/>
              <a:defRPr sz="4200">
                <a:solidFill>
                  <a:schemeClr val="lt1"/>
                </a:solidFill>
                <a:latin typeface="Fredoka One"/>
                <a:ea typeface="Fredoka One"/>
                <a:cs typeface="Fredoka One"/>
                <a:sym typeface="Fredoka One"/>
              </a:defRPr>
            </a:lvl8pPr>
            <a:lvl9pPr lvl="8" rtl="0" algn="ctr">
              <a:spcBef>
                <a:spcPts val="0"/>
              </a:spcBef>
              <a:spcAft>
                <a:spcPts val="0"/>
              </a:spcAft>
              <a:buNone/>
              <a:defRPr sz="4200">
                <a:solidFill>
                  <a:schemeClr val="lt1"/>
                </a:solidFill>
                <a:latin typeface="Fredoka One"/>
                <a:ea typeface="Fredoka One"/>
                <a:cs typeface="Fredoka One"/>
                <a:sym typeface="Fredoka One"/>
              </a:defRPr>
            </a:lvl9pPr>
          </a:lstStyle>
          <a:p/>
        </p:txBody>
      </p:sp>
      <p:sp>
        <p:nvSpPr>
          <p:cNvPr id="351" name="Google Shape;351;p15"/>
          <p:cNvSpPr txBox="1"/>
          <p:nvPr>
            <p:ph idx="15" type="subTitle"/>
          </p:nvPr>
        </p:nvSpPr>
        <p:spPr>
          <a:xfrm>
            <a:off x="12096250" y="8143317"/>
            <a:ext cx="3423600" cy="1828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2800"/>
            </a:lvl1pPr>
            <a:lvl2pPr lvl="1" rtl="0" algn="ctr">
              <a:spcBef>
                <a:spcPts val="0"/>
              </a:spcBef>
              <a:spcAft>
                <a:spcPts val="0"/>
              </a:spcAft>
              <a:buNone/>
              <a:defRPr sz="2800"/>
            </a:lvl2pPr>
            <a:lvl3pPr lvl="2" rtl="0" algn="ctr">
              <a:spcBef>
                <a:spcPts val="0"/>
              </a:spcBef>
              <a:spcAft>
                <a:spcPts val="0"/>
              </a:spcAft>
              <a:buNone/>
              <a:defRPr sz="2800"/>
            </a:lvl3pPr>
            <a:lvl4pPr lvl="3" rtl="0" algn="ctr">
              <a:spcBef>
                <a:spcPts val="0"/>
              </a:spcBef>
              <a:spcAft>
                <a:spcPts val="0"/>
              </a:spcAft>
              <a:buNone/>
              <a:defRPr sz="2800"/>
            </a:lvl4pPr>
            <a:lvl5pPr lvl="4" rtl="0" algn="ctr">
              <a:spcBef>
                <a:spcPts val="0"/>
              </a:spcBef>
              <a:spcAft>
                <a:spcPts val="0"/>
              </a:spcAft>
              <a:buNone/>
              <a:defRPr sz="2800"/>
            </a:lvl5pPr>
            <a:lvl6pPr lvl="5" rtl="0" algn="ctr">
              <a:spcBef>
                <a:spcPts val="0"/>
              </a:spcBef>
              <a:spcAft>
                <a:spcPts val="0"/>
              </a:spcAft>
              <a:buNone/>
              <a:defRPr sz="2800"/>
            </a:lvl6pPr>
            <a:lvl7pPr lvl="6" rtl="0" algn="ctr">
              <a:spcBef>
                <a:spcPts val="0"/>
              </a:spcBef>
              <a:spcAft>
                <a:spcPts val="0"/>
              </a:spcAft>
              <a:buNone/>
              <a:defRPr sz="2800"/>
            </a:lvl7pPr>
            <a:lvl8pPr lvl="7" rtl="0" algn="ctr">
              <a:spcBef>
                <a:spcPts val="0"/>
              </a:spcBef>
              <a:spcAft>
                <a:spcPts val="0"/>
              </a:spcAft>
              <a:buNone/>
              <a:defRPr sz="2800"/>
            </a:lvl8pPr>
            <a:lvl9pPr lvl="8" rtl="0" algn="ctr">
              <a:spcBef>
                <a:spcPts val="0"/>
              </a:spcBef>
              <a:spcAft>
                <a:spcPts val="0"/>
              </a:spcAft>
              <a:buNone/>
              <a:defRPr sz="2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52" name="Shape 352"/>
        <p:cNvGrpSpPr/>
        <p:nvPr/>
      </p:nvGrpSpPr>
      <p:grpSpPr>
        <a:xfrm>
          <a:off x="0" y="0"/>
          <a:ext cx="0" cy="0"/>
          <a:chOff x="0" y="0"/>
          <a:chExt cx="0" cy="0"/>
        </a:xfrm>
      </p:grpSpPr>
      <p:sp>
        <p:nvSpPr>
          <p:cNvPr id="353" name="Google Shape;353;p16"/>
          <p:cNvSpPr txBox="1"/>
          <p:nvPr>
            <p:ph hasCustomPrompt="1" type="title"/>
          </p:nvPr>
        </p:nvSpPr>
        <p:spPr>
          <a:xfrm>
            <a:off x="5599200" y="2485200"/>
            <a:ext cx="7089600" cy="1172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7200"/>
              <a:buNone/>
              <a:defRPr sz="6800"/>
            </a:lvl1pPr>
            <a:lvl2pPr lvl="1" rtl="0" algn="ctr">
              <a:spcBef>
                <a:spcPts val="0"/>
              </a:spcBef>
              <a:spcAft>
                <a:spcPts val="0"/>
              </a:spcAft>
              <a:buSzPts val="7200"/>
              <a:buNone/>
              <a:defRPr b="1" sz="7200"/>
            </a:lvl2pPr>
            <a:lvl3pPr lvl="2" rtl="0" algn="ctr">
              <a:spcBef>
                <a:spcPts val="0"/>
              </a:spcBef>
              <a:spcAft>
                <a:spcPts val="0"/>
              </a:spcAft>
              <a:buSzPts val="7200"/>
              <a:buNone/>
              <a:defRPr b="1" sz="7200"/>
            </a:lvl3pPr>
            <a:lvl4pPr lvl="3" rtl="0" algn="ctr">
              <a:spcBef>
                <a:spcPts val="0"/>
              </a:spcBef>
              <a:spcAft>
                <a:spcPts val="0"/>
              </a:spcAft>
              <a:buSzPts val="7200"/>
              <a:buNone/>
              <a:defRPr b="1" sz="7200"/>
            </a:lvl4pPr>
            <a:lvl5pPr lvl="4" rtl="0" algn="ctr">
              <a:spcBef>
                <a:spcPts val="0"/>
              </a:spcBef>
              <a:spcAft>
                <a:spcPts val="0"/>
              </a:spcAft>
              <a:buSzPts val="7200"/>
              <a:buNone/>
              <a:defRPr b="1" sz="7200"/>
            </a:lvl5pPr>
            <a:lvl6pPr lvl="5" rtl="0" algn="ctr">
              <a:spcBef>
                <a:spcPts val="0"/>
              </a:spcBef>
              <a:spcAft>
                <a:spcPts val="0"/>
              </a:spcAft>
              <a:buSzPts val="7200"/>
              <a:buNone/>
              <a:defRPr b="1" sz="7200"/>
            </a:lvl6pPr>
            <a:lvl7pPr lvl="6" rtl="0" algn="ctr">
              <a:spcBef>
                <a:spcPts val="0"/>
              </a:spcBef>
              <a:spcAft>
                <a:spcPts val="0"/>
              </a:spcAft>
              <a:buSzPts val="7200"/>
              <a:buNone/>
              <a:defRPr b="1" sz="7200"/>
            </a:lvl7pPr>
            <a:lvl8pPr lvl="7" rtl="0" algn="ctr">
              <a:spcBef>
                <a:spcPts val="0"/>
              </a:spcBef>
              <a:spcAft>
                <a:spcPts val="0"/>
              </a:spcAft>
              <a:buSzPts val="7200"/>
              <a:buNone/>
              <a:defRPr b="1" sz="7200"/>
            </a:lvl8pPr>
            <a:lvl9pPr lvl="8" rtl="0" algn="ctr">
              <a:spcBef>
                <a:spcPts val="0"/>
              </a:spcBef>
              <a:spcAft>
                <a:spcPts val="0"/>
              </a:spcAft>
              <a:buSzPts val="7200"/>
              <a:buNone/>
              <a:defRPr b="1" sz="7200"/>
            </a:lvl9pPr>
          </a:lstStyle>
          <a:p>
            <a:r>
              <a:t>xx%</a:t>
            </a:r>
          </a:p>
        </p:txBody>
      </p:sp>
      <p:sp>
        <p:nvSpPr>
          <p:cNvPr id="354" name="Google Shape;354;p16"/>
          <p:cNvSpPr txBox="1"/>
          <p:nvPr>
            <p:ph idx="1" type="subTitle"/>
          </p:nvPr>
        </p:nvSpPr>
        <p:spPr>
          <a:xfrm>
            <a:off x="7029000" y="3403750"/>
            <a:ext cx="4230000" cy="1172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2800"/>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355" name="Google Shape;355;p16"/>
          <p:cNvSpPr txBox="1"/>
          <p:nvPr>
            <p:ph hasCustomPrompt="1" idx="2" type="title"/>
          </p:nvPr>
        </p:nvSpPr>
        <p:spPr>
          <a:xfrm>
            <a:off x="5599200" y="7356650"/>
            <a:ext cx="7089600" cy="1172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200"/>
              <a:buNone/>
              <a:defRPr sz="6800"/>
            </a:lvl1pPr>
            <a:lvl2pPr lvl="1" rtl="0" algn="ctr">
              <a:spcBef>
                <a:spcPts val="0"/>
              </a:spcBef>
              <a:spcAft>
                <a:spcPts val="0"/>
              </a:spcAft>
              <a:buSzPts val="7200"/>
              <a:buNone/>
              <a:defRPr b="1" sz="7200"/>
            </a:lvl2pPr>
            <a:lvl3pPr lvl="2" rtl="0" algn="ctr">
              <a:spcBef>
                <a:spcPts val="0"/>
              </a:spcBef>
              <a:spcAft>
                <a:spcPts val="0"/>
              </a:spcAft>
              <a:buSzPts val="7200"/>
              <a:buNone/>
              <a:defRPr b="1" sz="7200"/>
            </a:lvl3pPr>
            <a:lvl4pPr lvl="3" rtl="0" algn="ctr">
              <a:spcBef>
                <a:spcPts val="0"/>
              </a:spcBef>
              <a:spcAft>
                <a:spcPts val="0"/>
              </a:spcAft>
              <a:buSzPts val="7200"/>
              <a:buNone/>
              <a:defRPr b="1" sz="7200"/>
            </a:lvl4pPr>
            <a:lvl5pPr lvl="4" rtl="0" algn="ctr">
              <a:spcBef>
                <a:spcPts val="0"/>
              </a:spcBef>
              <a:spcAft>
                <a:spcPts val="0"/>
              </a:spcAft>
              <a:buSzPts val="7200"/>
              <a:buNone/>
              <a:defRPr b="1" sz="7200"/>
            </a:lvl5pPr>
            <a:lvl6pPr lvl="5" rtl="0" algn="ctr">
              <a:spcBef>
                <a:spcPts val="0"/>
              </a:spcBef>
              <a:spcAft>
                <a:spcPts val="0"/>
              </a:spcAft>
              <a:buSzPts val="7200"/>
              <a:buNone/>
              <a:defRPr b="1" sz="7200"/>
            </a:lvl6pPr>
            <a:lvl7pPr lvl="6" rtl="0" algn="ctr">
              <a:spcBef>
                <a:spcPts val="0"/>
              </a:spcBef>
              <a:spcAft>
                <a:spcPts val="0"/>
              </a:spcAft>
              <a:buSzPts val="7200"/>
              <a:buNone/>
              <a:defRPr b="1" sz="7200"/>
            </a:lvl7pPr>
            <a:lvl8pPr lvl="7" rtl="0" algn="ctr">
              <a:spcBef>
                <a:spcPts val="0"/>
              </a:spcBef>
              <a:spcAft>
                <a:spcPts val="0"/>
              </a:spcAft>
              <a:buSzPts val="7200"/>
              <a:buNone/>
              <a:defRPr b="1" sz="7200"/>
            </a:lvl8pPr>
            <a:lvl9pPr lvl="8" rtl="0" algn="ctr">
              <a:spcBef>
                <a:spcPts val="0"/>
              </a:spcBef>
              <a:spcAft>
                <a:spcPts val="0"/>
              </a:spcAft>
              <a:buSzPts val="7200"/>
              <a:buNone/>
              <a:defRPr b="1" sz="7200"/>
            </a:lvl9pPr>
          </a:lstStyle>
          <a:p>
            <a:r>
              <a:t>xx%</a:t>
            </a:r>
          </a:p>
        </p:txBody>
      </p:sp>
      <p:sp>
        <p:nvSpPr>
          <p:cNvPr id="356" name="Google Shape;356;p16"/>
          <p:cNvSpPr txBox="1"/>
          <p:nvPr>
            <p:ph idx="3" type="subTitle"/>
          </p:nvPr>
        </p:nvSpPr>
        <p:spPr>
          <a:xfrm>
            <a:off x="7031700" y="8275195"/>
            <a:ext cx="4224600" cy="11706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2800"/>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357" name="Google Shape;357;p16"/>
          <p:cNvSpPr txBox="1"/>
          <p:nvPr>
            <p:ph hasCustomPrompt="1" idx="4" type="title"/>
          </p:nvPr>
        </p:nvSpPr>
        <p:spPr>
          <a:xfrm>
            <a:off x="5599203" y="4911750"/>
            <a:ext cx="7089600" cy="11706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200"/>
              <a:buNone/>
              <a:defRPr sz="6800"/>
            </a:lvl1pPr>
            <a:lvl2pPr lvl="1" rtl="0" algn="ctr">
              <a:spcBef>
                <a:spcPts val="0"/>
              </a:spcBef>
              <a:spcAft>
                <a:spcPts val="0"/>
              </a:spcAft>
              <a:buSzPts val="7200"/>
              <a:buNone/>
              <a:defRPr b="1" sz="7200"/>
            </a:lvl2pPr>
            <a:lvl3pPr lvl="2" rtl="0" algn="ctr">
              <a:spcBef>
                <a:spcPts val="0"/>
              </a:spcBef>
              <a:spcAft>
                <a:spcPts val="0"/>
              </a:spcAft>
              <a:buSzPts val="7200"/>
              <a:buNone/>
              <a:defRPr b="1" sz="7200"/>
            </a:lvl3pPr>
            <a:lvl4pPr lvl="3" rtl="0" algn="ctr">
              <a:spcBef>
                <a:spcPts val="0"/>
              </a:spcBef>
              <a:spcAft>
                <a:spcPts val="0"/>
              </a:spcAft>
              <a:buSzPts val="7200"/>
              <a:buNone/>
              <a:defRPr b="1" sz="7200"/>
            </a:lvl4pPr>
            <a:lvl5pPr lvl="4" rtl="0" algn="ctr">
              <a:spcBef>
                <a:spcPts val="0"/>
              </a:spcBef>
              <a:spcAft>
                <a:spcPts val="0"/>
              </a:spcAft>
              <a:buSzPts val="7200"/>
              <a:buNone/>
              <a:defRPr b="1" sz="7200"/>
            </a:lvl5pPr>
            <a:lvl6pPr lvl="5" rtl="0" algn="ctr">
              <a:spcBef>
                <a:spcPts val="0"/>
              </a:spcBef>
              <a:spcAft>
                <a:spcPts val="0"/>
              </a:spcAft>
              <a:buSzPts val="7200"/>
              <a:buNone/>
              <a:defRPr b="1" sz="7200"/>
            </a:lvl6pPr>
            <a:lvl7pPr lvl="6" rtl="0" algn="ctr">
              <a:spcBef>
                <a:spcPts val="0"/>
              </a:spcBef>
              <a:spcAft>
                <a:spcPts val="0"/>
              </a:spcAft>
              <a:buSzPts val="7200"/>
              <a:buNone/>
              <a:defRPr b="1" sz="7200"/>
            </a:lvl7pPr>
            <a:lvl8pPr lvl="7" rtl="0" algn="ctr">
              <a:spcBef>
                <a:spcPts val="0"/>
              </a:spcBef>
              <a:spcAft>
                <a:spcPts val="0"/>
              </a:spcAft>
              <a:buSzPts val="7200"/>
              <a:buNone/>
              <a:defRPr b="1" sz="7200"/>
            </a:lvl8pPr>
            <a:lvl9pPr lvl="8" rtl="0" algn="ctr">
              <a:spcBef>
                <a:spcPts val="0"/>
              </a:spcBef>
              <a:spcAft>
                <a:spcPts val="0"/>
              </a:spcAft>
              <a:buSzPts val="7200"/>
              <a:buNone/>
              <a:defRPr b="1" sz="7200"/>
            </a:lvl9pPr>
          </a:lstStyle>
          <a:p>
            <a:r>
              <a:t>xx%</a:t>
            </a:r>
          </a:p>
        </p:txBody>
      </p:sp>
      <p:sp>
        <p:nvSpPr>
          <p:cNvPr id="358" name="Google Shape;358;p16"/>
          <p:cNvSpPr txBox="1"/>
          <p:nvPr>
            <p:ph idx="5" type="subTitle"/>
          </p:nvPr>
        </p:nvSpPr>
        <p:spPr>
          <a:xfrm>
            <a:off x="7031703" y="5828495"/>
            <a:ext cx="4224600" cy="11724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2800"/>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359" name="Google Shape;359;p16"/>
          <p:cNvSpPr txBox="1"/>
          <p:nvPr>
            <p:ph idx="6" type="title"/>
          </p:nvPr>
        </p:nvSpPr>
        <p:spPr>
          <a:xfrm>
            <a:off x="1452600" y="1085850"/>
            <a:ext cx="15382800" cy="914400"/>
          </a:xfrm>
          <a:prstGeom prst="rect">
            <a:avLst/>
          </a:prstGeom>
        </p:spPr>
        <p:txBody>
          <a:bodyPr anchorCtr="0" anchor="ctr" bIns="182850" lIns="182850" spcFirstLastPara="1" rIns="182850" wrap="square" tIns="182850">
            <a:noAutofit/>
          </a:bodyPr>
          <a:lstStyle>
            <a:lvl1pPr lvl="0" rtl="0" algn="ctr">
              <a:spcBef>
                <a:spcPts val="0"/>
              </a:spcBef>
              <a:spcAft>
                <a:spcPts val="0"/>
              </a:spcAft>
              <a:buNone/>
              <a:defRPr sz="6400"/>
            </a:lvl1pPr>
            <a:lvl2pPr lvl="1" rtl="0" algn="ctr">
              <a:spcBef>
                <a:spcPts val="0"/>
              </a:spcBef>
              <a:spcAft>
                <a:spcPts val="0"/>
              </a:spcAft>
              <a:buNone/>
              <a:defRPr sz="6400"/>
            </a:lvl2pPr>
            <a:lvl3pPr lvl="2" rtl="0" algn="ctr">
              <a:spcBef>
                <a:spcPts val="0"/>
              </a:spcBef>
              <a:spcAft>
                <a:spcPts val="0"/>
              </a:spcAft>
              <a:buNone/>
              <a:defRPr sz="6400"/>
            </a:lvl3pPr>
            <a:lvl4pPr lvl="3" rtl="0" algn="ctr">
              <a:spcBef>
                <a:spcPts val="0"/>
              </a:spcBef>
              <a:spcAft>
                <a:spcPts val="0"/>
              </a:spcAft>
              <a:buNone/>
              <a:defRPr sz="6400"/>
            </a:lvl4pPr>
            <a:lvl5pPr lvl="4" rtl="0" algn="ctr">
              <a:spcBef>
                <a:spcPts val="0"/>
              </a:spcBef>
              <a:spcAft>
                <a:spcPts val="0"/>
              </a:spcAft>
              <a:buNone/>
              <a:defRPr sz="6400"/>
            </a:lvl5pPr>
            <a:lvl6pPr lvl="5" rtl="0" algn="ctr">
              <a:spcBef>
                <a:spcPts val="0"/>
              </a:spcBef>
              <a:spcAft>
                <a:spcPts val="0"/>
              </a:spcAft>
              <a:buNone/>
              <a:defRPr sz="6400"/>
            </a:lvl6pPr>
            <a:lvl7pPr lvl="6" rtl="0" algn="ctr">
              <a:spcBef>
                <a:spcPts val="0"/>
              </a:spcBef>
              <a:spcAft>
                <a:spcPts val="0"/>
              </a:spcAft>
              <a:buNone/>
              <a:defRPr sz="6400"/>
            </a:lvl7pPr>
            <a:lvl8pPr lvl="7" rtl="0" algn="ctr">
              <a:spcBef>
                <a:spcPts val="0"/>
              </a:spcBef>
              <a:spcAft>
                <a:spcPts val="0"/>
              </a:spcAft>
              <a:buNone/>
              <a:defRPr sz="6400"/>
            </a:lvl8pPr>
            <a:lvl9pPr lvl="8" rtl="0" algn="ctr">
              <a:spcBef>
                <a:spcPts val="0"/>
              </a:spcBef>
              <a:spcAft>
                <a:spcPts val="0"/>
              </a:spcAft>
              <a:buNone/>
              <a:defRPr sz="6400"/>
            </a:lvl9pPr>
          </a:lstStyle>
          <a:p/>
        </p:txBody>
      </p:sp>
      <p:grpSp>
        <p:nvGrpSpPr>
          <p:cNvPr id="360" name="Google Shape;360;p16"/>
          <p:cNvGrpSpPr/>
          <p:nvPr/>
        </p:nvGrpSpPr>
        <p:grpSpPr>
          <a:xfrm rot="5400000">
            <a:off x="1383769" y="-1383759"/>
            <a:ext cx="914430" cy="3681922"/>
            <a:chOff x="341244" y="189297"/>
            <a:chExt cx="838004" cy="3374195"/>
          </a:xfrm>
        </p:grpSpPr>
        <p:sp>
          <p:nvSpPr>
            <p:cNvPr id="361" name="Google Shape;361;p16"/>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 name="Google Shape;362;p16"/>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 name="Google Shape;363;p16"/>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 name="Google Shape;364;p16"/>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 name="Google Shape;365;p16"/>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 name="Google Shape;366;p16"/>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 name="Google Shape;367;p16"/>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 name="Google Shape;368;p16"/>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9" name="Google Shape;369;p16"/>
          <p:cNvGrpSpPr/>
          <p:nvPr/>
        </p:nvGrpSpPr>
        <p:grpSpPr>
          <a:xfrm flipH="1" rot="-5400000">
            <a:off x="15997187" y="7996223"/>
            <a:ext cx="914506" cy="3667075"/>
            <a:chOff x="1448006" y="189297"/>
            <a:chExt cx="854359" cy="3374195"/>
          </a:xfrm>
        </p:grpSpPr>
        <p:sp>
          <p:nvSpPr>
            <p:cNvPr id="370" name="Google Shape;370;p16"/>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 name="Google Shape;371;p16"/>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 name="Google Shape;372;p16"/>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 name="Google Shape;373;p16"/>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 name="Google Shape;374;p16"/>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 name="Google Shape;375;p16"/>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 name="Google Shape;376;p16"/>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
    <p:spTree>
      <p:nvGrpSpPr>
        <p:cNvPr id="377" name="Shape 377"/>
        <p:cNvGrpSpPr/>
        <p:nvPr/>
      </p:nvGrpSpPr>
      <p:grpSpPr>
        <a:xfrm>
          <a:off x="0" y="0"/>
          <a:ext cx="0" cy="0"/>
          <a:chOff x="0" y="0"/>
          <a:chExt cx="0" cy="0"/>
        </a:xfrm>
      </p:grpSpPr>
      <p:grpSp>
        <p:nvGrpSpPr>
          <p:cNvPr id="378" name="Google Shape;378;p17"/>
          <p:cNvGrpSpPr/>
          <p:nvPr/>
        </p:nvGrpSpPr>
        <p:grpSpPr>
          <a:xfrm flipH="1">
            <a:off x="5105851" y="22"/>
            <a:ext cx="8076375" cy="10286929"/>
            <a:chOff x="533400" y="136225"/>
            <a:chExt cx="3838581" cy="4889225"/>
          </a:xfrm>
        </p:grpSpPr>
        <p:sp>
          <p:nvSpPr>
            <p:cNvPr id="379" name="Google Shape;379;p17"/>
            <p:cNvSpPr/>
            <p:nvPr/>
          </p:nvSpPr>
          <p:spPr>
            <a:xfrm>
              <a:off x="2238926" y="2866587"/>
              <a:ext cx="587865" cy="430473"/>
            </a:xfrm>
            <a:custGeom>
              <a:rect b="b" l="l" r="r" t="t"/>
              <a:pathLst>
                <a:path extrusionOk="0" h="2787" w="3806">
                  <a:moveTo>
                    <a:pt x="567" y="0"/>
                  </a:moveTo>
                  <a:lnTo>
                    <a:pt x="167" y="934"/>
                  </a:lnTo>
                  <a:cubicBezTo>
                    <a:pt x="0" y="1268"/>
                    <a:pt x="167" y="1668"/>
                    <a:pt x="500" y="1835"/>
                  </a:cubicBezTo>
                  <a:lnTo>
                    <a:pt x="2502" y="2735"/>
                  </a:lnTo>
                  <a:cubicBezTo>
                    <a:pt x="2588" y="2770"/>
                    <a:pt x="2679" y="2786"/>
                    <a:pt x="2768" y="2786"/>
                  </a:cubicBezTo>
                  <a:cubicBezTo>
                    <a:pt x="3024" y="2786"/>
                    <a:pt x="3270" y="2649"/>
                    <a:pt x="3369" y="2402"/>
                  </a:cubicBezTo>
                  <a:cubicBezTo>
                    <a:pt x="3369" y="2402"/>
                    <a:pt x="3616" y="1587"/>
                    <a:pt x="3749" y="1466"/>
                  </a:cubicBezTo>
                  <a:lnTo>
                    <a:pt x="3749" y="1466"/>
                  </a:lnTo>
                  <a:cubicBezTo>
                    <a:pt x="3770" y="1472"/>
                    <a:pt x="3786" y="1476"/>
                    <a:pt x="3795" y="1476"/>
                  </a:cubicBezTo>
                  <a:cubicBezTo>
                    <a:pt x="3803" y="1476"/>
                    <a:pt x="3805" y="1473"/>
                    <a:pt x="3803" y="1468"/>
                  </a:cubicBezTo>
                  <a:cubicBezTo>
                    <a:pt x="3796" y="1456"/>
                    <a:pt x="3788" y="1451"/>
                    <a:pt x="3778" y="1451"/>
                  </a:cubicBezTo>
                  <a:cubicBezTo>
                    <a:pt x="3769" y="1451"/>
                    <a:pt x="3759" y="1456"/>
                    <a:pt x="3749" y="1466"/>
                  </a:cubicBezTo>
                  <a:lnTo>
                    <a:pt x="3749" y="1466"/>
                  </a:lnTo>
                  <a:cubicBezTo>
                    <a:pt x="3323" y="1336"/>
                    <a:pt x="567" y="0"/>
                    <a:pt x="567"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 name="Google Shape;380;p17"/>
            <p:cNvSpPr/>
            <p:nvPr/>
          </p:nvSpPr>
          <p:spPr>
            <a:xfrm>
              <a:off x="3181737" y="265044"/>
              <a:ext cx="860637" cy="883651"/>
            </a:xfrm>
            <a:custGeom>
              <a:rect b="b" l="l" r="r" t="t"/>
              <a:pathLst>
                <a:path extrusionOk="0" h="5721" w="5572">
                  <a:moveTo>
                    <a:pt x="2255" y="0"/>
                  </a:moveTo>
                  <a:cubicBezTo>
                    <a:pt x="1961" y="0"/>
                    <a:pt x="1692" y="169"/>
                    <a:pt x="1568" y="465"/>
                  </a:cubicBezTo>
                  <a:lnTo>
                    <a:pt x="101" y="3667"/>
                  </a:lnTo>
                  <a:cubicBezTo>
                    <a:pt x="0" y="3934"/>
                    <a:pt x="101" y="4267"/>
                    <a:pt x="401" y="4401"/>
                  </a:cubicBezTo>
                  <a:lnTo>
                    <a:pt x="3236" y="5668"/>
                  </a:lnTo>
                  <a:cubicBezTo>
                    <a:pt x="3308" y="5704"/>
                    <a:pt x="3384" y="5721"/>
                    <a:pt x="3460" y="5721"/>
                  </a:cubicBezTo>
                  <a:cubicBezTo>
                    <a:pt x="3667" y="5721"/>
                    <a:pt x="3872" y="5597"/>
                    <a:pt x="3970" y="5402"/>
                  </a:cubicBezTo>
                  <a:lnTo>
                    <a:pt x="5404" y="2199"/>
                  </a:lnTo>
                  <a:cubicBezTo>
                    <a:pt x="5571" y="1799"/>
                    <a:pt x="5404" y="1332"/>
                    <a:pt x="5004" y="1165"/>
                  </a:cubicBezTo>
                  <a:lnTo>
                    <a:pt x="2569" y="64"/>
                  </a:lnTo>
                  <a:cubicBezTo>
                    <a:pt x="2465" y="21"/>
                    <a:pt x="2358" y="0"/>
                    <a:pt x="2255"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81" name="Google Shape;381;p17"/>
            <p:cNvSpPr/>
            <p:nvPr/>
          </p:nvSpPr>
          <p:spPr>
            <a:xfrm>
              <a:off x="2280011" y="666636"/>
              <a:ext cx="1721120" cy="2182176"/>
            </a:xfrm>
            <a:custGeom>
              <a:rect b="b" l="l" r="r" t="t"/>
              <a:pathLst>
                <a:path extrusionOk="0" h="14128" w="11143">
                  <a:moveTo>
                    <a:pt x="5501" y="1"/>
                  </a:moveTo>
                  <a:cubicBezTo>
                    <a:pt x="5256" y="1"/>
                    <a:pt x="5027" y="156"/>
                    <a:pt x="4904" y="400"/>
                  </a:cubicBezTo>
                  <a:lnTo>
                    <a:pt x="168" y="11007"/>
                  </a:lnTo>
                  <a:cubicBezTo>
                    <a:pt x="1" y="11341"/>
                    <a:pt x="168" y="11741"/>
                    <a:pt x="501" y="11875"/>
                  </a:cubicBezTo>
                  <a:lnTo>
                    <a:pt x="5371" y="14076"/>
                  </a:lnTo>
                  <a:cubicBezTo>
                    <a:pt x="5458" y="14111"/>
                    <a:pt x="5548" y="14127"/>
                    <a:pt x="5638" y="14127"/>
                  </a:cubicBezTo>
                  <a:cubicBezTo>
                    <a:pt x="5894" y="14127"/>
                    <a:pt x="6140" y="13990"/>
                    <a:pt x="6239" y="13743"/>
                  </a:cubicBezTo>
                  <a:lnTo>
                    <a:pt x="11009" y="3135"/>
                  </a:lnTo>
                  <a:cubicBezTo>
                    <a:pt x="11142" y="2802"/>
                    <a:pt x="11009" y="2401"/>
                    <a:pt x="10675" y="2234"/>
                  </a:cubicBezTo>
                  <a:lnTo>
                    <a:pt x="5772" y="66"/>
                  </a:lnTo>
                  <a:cubicBezTo>
                    <a:pt x="5682" y="22"/>
                    <a:pt x="5591" y="1"/>
                    <a:pt x="5501"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 name="Google Shape;382;p17"/>
            <p:cNvSpPr/>
            <p:nvPr/>
          </p:nvSpPr>
          <p:spPr>
            <a:xfrm>
              <a:off x="2110108" y="2361662"/>
              <a:ext cx="1143912" cy="873612"/>
            </a:xfrm>
            <a:custGeom>
              <a:rect b="b" l="l" r="r" t="t"/>
              <a:pathLst>
                <a:path extrusionOk="0" h="5656" w="7406">
                  <a:moveTo>
                    <a:pt x="1301" y="0"/>
                  </a:moveTo>
                  <a:lnTo>
                    <a:pt x="134" y="2535"/>
                  </a:lnTo>
                  <a:cubicBezTo>
                    <a:pt x="0" y="2869"/>
                    <a:pt x="134" y="3269"/>
                    <a:pt x="467" y="3402"/>
                  </a:cubicBezTo>
                  <a:lnTo>
                    <a:pt x="5337" y="5604"/>
                  </a:lnTo>
                  <a:cubicBezTo>
                    <a:pt x="5423" y="5639"/>
                    <a:pt x="5514" y="5655"/>
                    <a:pt x="5604" y="5655"/>
                  </a:cubicBezTo>
                  <a:cubicBezTo>
                    <a:pt x="5862" y="5655"/>
                    <a:pt x="6114" y="5518"/>
                    <a:pt x="6238" y="5270"/>
                  </a:cubicBezTo>
                  <a:lnTo>
                    <a:pt x="7405" y="2735"/>
                  </a:lnTo>
                  <a:lnTo>
                    <a:pt x="1301" y="0"/>
                  </a:ln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 name="Google Shape;383;p17"/>
            <p:cNvSpPr/>
            <p:nvPr/>
          </p:nvSpPr>
          <p:spPr>
            <a:xfrm>
              <a:off x="1574293" y="1806230"/>
              <a:ext cx="2797689" cy="2606161"/>
            </a:xfrm>
            <a:custGeom>
              <a:rect b="b" l="l" r="r" t="t"/>
              <a:pathLst>
                <a:path extrusionOk="0" h="16873" w="18113">
                  <a:moveTo>
                    <a:pt x="10679" y="1"/>
                  </a:moveTo>
                  <a:cubicBezTo>
                    <a:pt x="10460" y="1"/>
                    <a:pt x="10307" y="183"/>
                    <a:pt x="10307" y="460"/>
                  </a:cubicBezTo>
                  <a:lnTo>
                    <a:pt x="10307" y="1861"/>
                  </a:lnTo>
                  <a:cubicBezTo>
                    <a:pt x="10307" y="2228"/>
                    <a:pt x="10574" y="2662"/>
                    <a:pt x="10908" y="2795"/>
                  </a:cubicBezTo>
                  <a:cubicBezTo>
                    <a:pt x="10908" y="2795"/>
                    <a:pt x="15378" y="4063"/>
                    <a:pt x="15378" y="7599"/>
                  </a:cubicBezTo>
                  <a:cubicBezTo>
                    <a:pt x="15378" y="11101"/>
                    <a:pt x="12042" y="14003"/>
                    <a:pt x="9707" y="14003"/>
                  </a:cubicBezTo>
                  <a:lnTo>
                    <a:pt x="767" y="14003"/>
                  </a:lnTo>
                  <a:cubicBezTo>
                    <a:pt x="334" y="14003"/>
                    <a:pt x="0" y="14337"/>
                    <a:pt x="0" y="14771"/>
                  </a:cubicBezTo>
                  <a:lnTo>
                    <a:pt x="0" y="16105"/>
                  </a:lnTo>
                  <a:cubicBezTo>
                    <a:pt x="0" y="16505"/>
                    <a:pt x="334" y="16872"/>
                    <a:pt x="767" y="16872"/>
                  </a:cubicBezTo>
                  <a:lnTo>
                    <a:pt x="9707" y="16872"/>
                  </a:lnTo>
                  <a:cubicBezTo>
                    <a:pt x="13643" y="16872"/>
                    <a:pt x="18113" y="13370"/>
                    <a:pt x="18113" y="7566"/>
                  </a:cubicBezTo>
                  <a:cubicBezTo>
                    <a:pt x="18113" y="1761"/>
                    <a:pt x="10908" y="60"/>
                    <a:pt x="10908" y="60"/>
                  </a:cubicBezTo>
                  <a:cubicBezTo>
                    <a:pt x="10827" y="20"/>
                    <a:pt x="10749" y="1"/>
                    <a:pt x="10679"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 name="Google Shape;384;p17"/>
            <p:cNvSpPr/>
            <p:nvPr/>
          </p:nvSpPr>
          <p:spPr>
            <a:xfrm>
              <a:off x="791036" y="4695529"/>
              <a:ext cx="3529508" cy="329921"/>
            </a:xfrm>
            <a:custGeom>
              <a:rect b="b" l="l" r="r" t="t"/>
              <a:pathLst>
                <a:path extrusionOk="0" h="2136" w="22851">
                  <a:moveTo>
                    <a:pt x="1068" y="1"/>
                  </a:moveTo>
                  <a:cubicBezTo>
                    <a:pt x="468" y="1"/>
                    <a:pt x="1" y="501"/>
                    <a:pt x="1" y="1068"/>
                  </a:cubicBezTo>
                  <a:cubicBezTo>
                    <a:pt x="1" y="1669"/>
                    <a:pt x="468" y="2136"/>
                    <a:pt x="1068" y="2136"/>
                  </a:cubicBezTo>
                  <a:lnTo>
                    <a:pt x="21916" y="2136"/>
                  </a:lnTo>
                  <a:cubicBezTo>
                    <a:pt x="22417" y="2136"/>
                    <a:pt x="22850" y="1735"/>
                    <a:pt x="22850" y="1235"/>
                  </a:cubicBezTo>
                  <a:lnTo>
                    <a:pt x="22850" y="935"/>
                  </a:lnTo>
                  <a:cubicBezTo>
                    <a:pt x="22850" y="435"/>
                    <a:pt x="22417" y="1"/>
                    <a:pt x="21916"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 name="Google Shape;385;p17"/>
            <p:cNvSpPr/>
            <p:nvPr/>
          </p:nvSpPr>
          <p:spPr>
            <a:xfrm>
              <a:off x="2846872" y="1485729"/>
              <a:ext cx="937866" cy="932614"/>
            </a:xfrm>
            <a:custGeom>
              <a:rect b="b" l="l" r="r" t="t"/>
              <a:pathLst>
                <a:path extrusionOk="0" h="6038" w="6072">
                  <a:moveTo>
                    <a:pt x="3036" y="0"/>
                  </a:moveTo>
                  <a:cubicBezTo>
                    <a:pt x="1368" y="0"/>
                    <a:pt x="0" y="1335"/>
                    <a:pt x="0" y="3002"/>
                  </a:cubicBezTo>
                  <a:cubicBezTo>
                    <a:pt x="0" y="4704"/>
                    <a:pt x="1368" y="6038"/>
                    <a:pt x="3036" y="6038"/>
                  </a:cubicBezTo>
                  <a:cubicBezTo>
                    <a:pt x="4704" y="6038"/>
                    <a:pt x="6071" y="4704"/>
                    <a:pt x="6071" y="3002"/>
                  </a:cubicBezTo>
                  <a:cubicBezTo>
                    <a:pt x="6071" y="1335"/>
                    <a:pt x="4704" y="0"/>
                    <a:pt x="3036"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86" name="Google Shape;386;p17"/>
            <p:cNvSpPr/>
            <p:nvPr/>
          </p:nvSpPr>
          <p:spPr>
            <a:xfrm>
              <a:off x="2991136" y="1624741"/>
              <a:ext cx="649339" cy="654591"/>
            </a:xfrm>
            <a:custGeom>
              <a:rect b="b" l="l" r="r" t="t"/>
              <a:pathLst>
                <a:path extrusionOk="0" h="4238" w="4204">
                  <a:moveTo>
                    <a:pt x="2102" y="1"/>
                  </a:moveTo>
                  <a:cubicBezTo>
                    <a:pt x="934" y="1"/>
                    <a:pt x="0" y="935"/>
                    <a:pt x="0" y="2102"/>
                  </a:cubicBezTo>
                  <a:cubicBezTo>
                    <a:pt x="0" y="3270"/>
                    <a:pt x="934" y="4237"/>
                    <a:pt x="2102" y="4237"/>
                  </a:cubicBezTo>
                  <a:cubicBezTo>
                    <a:pt x="3269" y="4237"/>
                    <a:pt x="4203" y="3270"/>
                    <a:pt x="4203" y="2102"/>
                  </a:cubicBezTo>
                  <a:cubicBezTo>
                    <a:pt x="4203" y="935"/>
                    <a:pt x="3269" y="1"/>
                    <a:pt x="2102"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 name="Google Shape;387;p17"/>
            <p:cNvSpPr/>
            <p:nvPr/>
          </p:nvSpPr>
          <p:spPr>
            <a:xfrm>
              <a:off x="3145594" y="1779354"/>
              <a:ext cx="340270" cy="345367"/>
            </a:xfrm>
            <a:custGeom>
              <a:rect b="b" l="l" r="r" t="t"/>
              <a:pathLst>
                <a:path extrusionOk="0" h="2236" w="2203">
                  <a:moveTo>
                    <a:pt x="1102" y="1"/>
                  </a:moveTo>
                  <a:cubicBezTo>
                    <a:pt x="501" y="1"/>
                    <a:pt x="1" y="501"/>
                    <a:pt x="1" y="1101"/>
                  </a:cubicBezTo>
                  <a:cubicBezTo>
                    <a:pt x="1" y="1735"/>
                    <a:pt x="501" y="2236"/>
                    <a:pt x="1102" y="2236"/>
                  </a:cubicBezTo>
                  <a:cubicBezTo>
                    <a:pt x="1702" y="2236"/>
                    <a:pt x="2203" y="1735"/>
                    <a:pt x="2203" y="1101"/>
                  </a:cubicBezTo>
                  <a:cubicBezTo>
                    <a:pt x="2203" y="501"/>
                    <a:pt x="1702" y="1"/>
                    <a:pt x="1102"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 name="Google Shape;388;p17"/>
            <p:cNvSpPr/>
            <p:nvPr/>
          </p:nvSpPr>
          <p:spPr>
            <a:xfrm>
              <a:off x="2532550" y="4118472"/>
              <a:ext cx="201104" cy="206355"/>
            </a:xfrm>
            <a:custGeom>
              <a:rect b="b" l="l" r="r" t="t"/>
              <a:pathLst>
                <a:path extrusionOk="0" h="1336" w="1302">
                  <a:moveTo>
                    <a:pt x="634" y="1"/>
                  </a:moveTo>
                  <a:cubicBezTo>
                    <a:pt x="301" y="1"/>
                    <a:pt x="0" y="301"/>
                    <a:pt x="0" y="668"/>
                  </a:cubicBezTo>
                  <a:cubicBezTo>
                    <a:pt x="0" y="1035"/>
                    <a:pt x="301" y="1335"/>
                    <a:pt x="634" y="1335"/>
                  </a:cubicBezTo>
                  <a:cubicBezTo>
                    <a:pt x="1001" y="1335"/>
                    <a:pt x="1301" y="1035"/>
                    <a:pt x="1301" y="668"/>
                  </a:cubicBezTo>
                  <a:cubicBezTo>
                    <a:pt x="1301" y="301"/>
                    <a:pt x="1001" y="1"/>
                    <a:pt x="634"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 name="Google Shape;389;p17"/>
            <p:cNvSpPr/>
            <p:nvPr/>
          </p:nvSpPr>
          <p:spPr>
            <a:xfrm>
              <a:off x="1981290" y="2737769"/>
              <a:ext cx="587865" cy="430473"/>
            </a:xfrm>
            <a:custGeom>
              <a:rect b="b" l="l" r="r" t="t"/>
              <a:pathLst>
                <a:path extrusionOk="0" h="2787" w="3806">
                  <a:moveTo>
                    <a:pt x="567" y="0"/>
                  </a:moveTo>
                  <a:lnTo>
                    <a:pt x="167" y="934"/>
                  </a:lnTo>
                  <a:cubicBezTo>
                    <a:pt x="0" y="1268"/>
                    <a:pt x="167" y="1668"/>
                    <a:pt x="501" y="1835"/>
                  </a:cubicBezTo>
                  <a:lnTo>
                    <a:pt x="2502" y="2735"/>
                  </a:lnTo>
                  <a:cubicBezTo>
                    <a:pt x="2588" y="2770"/>
                    <a:pt x="2679" y="2787"/>
                    <a:pt x="2768" y="2787"/>
                  </a:cubicBezTo>
                  <a:cubicBezTo>
                    <a:pt x="3025" y="2787"/>
                    <a:pt x="3270" y="2649"/>
                    <a:pt x="3369" y="2402"/>
                  </a:cubicBezTo>
                  <a:cubicBezTo>
                    <a:pt x="3369" y="2402"/>
                    <a:pt x="3616" y="1587"/>
                    <a:pt x="3749" y="1466"/>
                  </a:cubicBezTo>
                  <a:lnTo>
                    <a:pt x="3749" y="1466"/>
                  </a:lnTo>
                  <a:cubicBezTo>
                    <a:pt x="3771" y="1472"/>
                    <a:pt x="3786" y="1476"/>
                    <a:pt x="3795" y="1476"/>
                  </a:cubicBezTo>
                  <a:cubicBezTo>
                    <a:pt x="3803" y="1476"/>
                    <a:pt x="3806" y="1473"/>
                    <a:pt x="3803" y="1468"/>
                  </a:cubicBezTo>
                  <a:cubicBezTo>
                    <a:pt x="3796" y="1456"/>
                    <a:pt x="3788" y="1451"/>
                    <a:pt x="3779" y="1451"/>
                  </a:cubicBezTo>
                  <a:cubicBezTo>
                    <a:pt x="3770" y="1451"/>
                    <a:pt x="3760" y="1456"/>
                    <a:pt x="3749" y="1466"/>
                  </a:cubicBezTo>
                  <a:lnTo>
                    <a:pt x="3749" y="1466"/>
                  </a:lnTo>
                  <a:cubicBezTo>
                    <a:pt x="3323" y="1336"/>
                    <a:pt x="567" y="0"/>
                    <a:pt x="567"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 name="Google Shape;390;p17"/>
            <p:cNvSpPr/>
            <p:nvPr/>
          </p:nvSpPr>
          <p:spPr>
            <a:xfrm>
              <a:off x="2924101" y="136225"/>
              <a:ext cx="860637" cy="883651"/>
            </a:xfrm>
            <a:custGeom>
              <a:rect b="b" l="l" r="r" t="t"/>
              <a:pathLst>
                <a:path extrusionOk="0" h="5721" w="5572">
                  <a:moveTo>
                    <a:pt x="2255" y="0"/>
                  </a:moveTo>
                  <a:cubicBezTo>
                    <a:pt x="1961" y="0"/>
                    <a:pt x="1692" y="169"/>
                    <a:pt x="1568" y="465"/>
                  </a:cubicBezTo>
                  <a:lnTo>
                    <a:pt x="101" y="3667"/>
                  </a:lnTo>
                  <a:cubicBezTo>
                    <a:pt x="1" y="3934"/>
                    <a:pt x="101" y="4267"/>
                    <a:pt x="401" y="4401"/>
                  </a:cubicBezTo>
                  <a:lnTo>
                    <a:pt x="3236" y="5668"/>
                  </a:lnTo>
                  <a:cubicBezTo>
                    <a:pt x="3308" y="5704"/>
                    <a:pt x="3384" y="5721"/>
                    <a:pt x="3460" y="5721"/>
                  </a:cubicBezTo>
                  <a:cubicBezTo>
                    <a:pt x="3667" y="5721"/>
                    <a:pt x="3872" y="5597"/>
                    <a:pt x="3970" y="5402"/>
                  </a:cubicBezTo>
                  <a:lnTo>
                    <a:pt x="5404" y="2199"/>
                  </a:lnTo>
                  <a:cubicBezTo>
                    <a:pt x="5571" y="1799"/>
                    <a:pt x="5404" y="1332"/>
                    <a:pt x="5004" y="1165"/>
                  </a:cubicBezTo>
                  <a:lnTo>
                    <a:pt x="2569" y="64"/>
                  </a:lnTo>
                  <a:cubicBezTo>
                    <a:pt x="2465" y="21"/>
                    <a:pt x="2359" y="0"/>
                    <a:pt x="2255"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 name="Google Shape;391;p17"/>
            <p:cNvSpPr/>
            <p:nvPr/>
          </p:nvSpPr>
          <p:spPr>
            <a:xfrm>
              <a:off x="2022530" y="537817"/>
              <a:ext cx="1720965" cy="2182176"/>
            </a:xfrm>
            <a:custGeom>
              <a:rect b="b" l="l" r="r" t="t"/>
              <a:pathLst>
                <a:path extrusionOk="0" h="14128" w="11142">
                  <a:moveTo>
                    <a:pt x="5500" y="1"/>
                  </a:moveTo>
                  <a:cubicBezTo>
                    <a:pt x="5255" y="1"/>
                    <a:pt x="5026" y="156"/>
                    <a:pt x="4904" y="400"/>
                  </a:cubicBezTo>
                  <a:lnTo>
                    <a:pt x="167" y="11007"/>
                  </a:lnTo>
                  <a:cubicBezTo>
                    <a:pt x="0" y="11341"/>
                    <a:pt x="167" y="11741"/>
                    <a:pt x="500" y="11875"/>
                  </a:cubicBezTo>
                  <a:lnTo>
                    <a:pt x="5371" y="14076"/>
                  </a:lnTo>
                  <a:cubicBezTo>
                    <a:pt x="5457" y="14111"/>
                    <a:pt x="5547" y="14127"/>
                    <a:pt x="5637" y="14127"/>
                  </a:cubicBezTo>
                  <a:cubicBezTo>
                    <a:pt x="5893" y="14127"/>
                    <a:pt x="6139" y="13990"/>
                    <a:pt x="6238" y="13743"/>
                  </a:cubicBezTo>
                  <a:lnTo>
                    <a:pt x="11008" y="3135"/>
                  </a:lnTo>
                  <a:cubicBezTo>
                    <a:pt x="11141" y="2802"/>
                    <a:pt x="11008" y="2401"/>
                    <a:pt x="10674" y="2235"/>
                  </a:cubicBezTo>
                  <a:lnTo>
                    <a:pt x="5771" y="66"/>
                  </a:lnTo>
                  <a:cubicBezTo>
                    <a:pt x="5681" y="22"/>
                    <a:pt x="5590" y="1"/>
                    <a:pt x="5500"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92" name="Google Shape;392;p17"/>
            <p:cNvSpPr/>
            <p:nvPr/>
          </p:nvSpPr>
          <p:spPr>
            <a:xfrm>
              <a:off x="1852472" y="2232844"/>
              <a:ext cx="1143912" cy="873612"/>
            </a:xfrm>
            <a:custGeom>
              <a:rect b="b" l="l" r="r" t="t"/>
              <a:pathLst>
                <a:path extrusionOk="0" h="5656" w="7406">
                  <a:moveTo>
                    <a:pt x="1301" y="0"/>
                  </a:moveTo>
                  <a:lnTo>
                    <a:pt x="134" y="2535"/>
                  </a:lnTo>
                  <a:cubicBezTo>
                    <a:pt x="0" y="2869"/>
                    <a:pt x="134" y="3269"/>
                    <a:pt x="467" y="3403"/>
                  </a:cubicBezTo>
                  <a:lnTo>
                    <a:pt x="5337" y="5604"/>
                  </a:lnTo>
                  <a:cubicBezTo>
                    <a:pt x="5424" y="5639"/>
                    <a:pt x="5514" y="5655"/>
                    <a:pt x="5604" y="5655"/>
                  </a:cubicBezTo>
                  <a:cubicBezTo>
                    <a:pt x="5862" y="5655"/>
                    <a:pt x="6114" y="5518"/>
                    <a:pt x="6238" y="5271"/>
                  </a:cubicBezTo>
                  <a:lnTo>
                    <a:pt x="7406" y="2735"/>
                  </a:lnTo>
                  <a:lnTo>
                    <a:pt x="1301" y="0"/>
                  </a:ln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 name="Google Shape;393;p17"/>
            <p:cNvSpPr/>
            <p:nvPr/>
          </p:nvSpPr>
          <p:spPr>
            <a:xfrm>
              <a:off x="1316657" y="1677412"/>
              <a:ext cx="2797843" cy="2606161"/>
            </a:xfrm>
            <a:custGeom>
              <a:rect b="b" l="l" r="r" t="t"/>
              <a:pathLst>
                <a:path extrusionOk="0" h="16873" w="18114">
                  <a:moveTo>
                    <a:pt x="10679" y="1"/>
                  </a:moveTo>
                  <a:cubicBezTo>
                    <a:pt x="10460" y="1"/>
                    <a:pt x="10308" y="183"/>
                    <a:pt x="10308" y="461"/>
                  </a:cubicBezTo>
                  <a:lnTo>
                    <a:pt x="10308" y="1862"/>
                  </a:lnTo>
                  <a:cubicBezTo>
                    <a:pt x="10308" y="2228"/>
                    <a:pt x="10574" y="2662"/>
                    <a:pt x="10908" y="2796"/>
                  </a:cubicBezTo>
                  <a:cubicBezTo>
                    <a:pt x="10908" y="2796"/>
                    <a:pt x="15378" y="4063"/>
                    <a:pt x="15378" y="7599"/>
                  </a:cubicBezTo>
                  <a:cubicBezTo>
                    <a:pt x="15378" y="11101"/>
                    <a:pt x="12042" y="14004"/>
                    <a:pt x="9707" y="14004"/>
                  </a:cubicBezTo>
                  <a:lnTo>
                    <a:pt x="767" y="14004"/>
                  </a:lnTo>
                  <a:cubicBezTo>
                    <a:pt x="334" y="14004"/>
                    <a:pt x="0" y="14337"/>
                    <a:pt x="0" y="14771"/>
                  </a:cubicBezTo>
                  <a:lnTo>
                    <a:pt x="0" y="16105"/>
                  </a:lnTo>
                  <a:cubicBezTo>
                    <a:pt x="0" y="16505"/>
                    <a:pt x="334" y="16872"/>
                    <a:pt x="767" y="16872"/>
                  </a:cubicBezTo>
                  <a:lnTo>
                    <a:pt x="9707" y="16872"/>
                  </a:lnTo>
                  <a:cubicBezTo>
                    <a:pt x="13643" y="16872"/>
                    <a:pt x="18113" y="13370"/>
                    <a:pt x="18113" y="7566"/>
                  </a:cubicBezTo>
                  <a:cubicBezTo>
                    <a:pt x="18113" y="1761"/>
                    <a:pt x="10908" y="60"/>
                    <a:pt x="10908" y="60"/>
                  </a:cubicBezTo>
                  <a:cubicBezTo>
                    <a:pt x="10827" y="20"/>
                    <a:pt x="10749" y="1"/>
                    <a:pt x="10679"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 name="Google Shape;394;p17"/>
            <p:cNvSpPr/>
            <p:nvPr/>
          </p:nvSpPr>
          <p:spPr>
            <a:xfrm>
              <a:off x="533400" y="4566711"/>
              <a:ext cx="3529508" cy="329921"/>
            </a:xfrm>
            <a:custGeom>
              <a:rect b="b" l="l" r="r" t="t"/>
              <a:pathLst>
                <a:path extrusionOk="0" h="2136" w="22851">
                  <a:moveTo>
                    <a:pt x="1068" y="1"/>
                  </a:moveTo>
                  <a:cubicBezTo>
                    <a:pt x="468" y="1"/>
                    <a:pt x="1" y="501"/>
                    <a:pt x="1" y="1068"/>
                  </a:cubicBezTo>
                  <a:cubicBezTo>
                    <a:pt x="1" y="1669"/>
                    <a:pt x="468" y="2136"/>
                    <a:pt x="1068" y="2136"/>
                  </a:cubicBezTo>
                  <a:lnTo>
                    <a:pt x="21917" y="2136"/>
                  </a:lnTo>
                  <a:cubicBezTo>
                    <a:pt x="22417" y="2136"/>
                    <a:pt x="22851" y="1736"/>
                    <a:pt x="22851" y="1235"/>
                  </a:cubicBezTo>
                  <a:lnTo>
                    <a:pt x="22851" y="935"/>
                  </a:lnTo>
                  <a:cubicBezTo>
                    <a:pt x="22851" y="435"/>
                    <a:pt x="22417" y="1"/>
                    <a:pt x="21917"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 name="Google Shape;395;p17"/>
            <p:cNvSpPr/>
            <p:nvPr/>
          </p:nvSpPr>
          <p:spPr>
            <a:xfrm>
              <a:off x="2589236" y="1356910"/>
              <a:ext cx="937866" cy="932769"/>
            </a:xfrm>
            <a:custGeom>
              <a:rect b="b" l="l" r="r" t="t"/>
              <a:pathLst>
                <a:path extrusionOk="0" h="6039" w="6072">
                  <a:moveTo>
                    <a:pt x="3036" y="0"/>
                  </a:moveTo>
                  <a:cubicBezTo>
                    <a:pt x="1368" y="0"/>
                    <a:pt x="0" y="1335"/>
                    <a:pt x="0" y="3003"/>
                  </a:cubicBezTo>
                  <a:cubicBezTo>
                    <a:pt x="0" y="4704"/>
                    <a:pt x="1368" y="6038"/>
                    <a:pt x="3036" y="6038"/>
                  </a:cubicBezTo>
                  <a:cubicBezTo>
                    <a:pt x="4704" y="6038"/>
                    <a:pt x="6071" y="4704"/>
                    <a:pt x="6071" y="3003"/>
                  </a:cubicBezTo>
                  <a:cubicBezTo>
                    <a:pt x="6071" y="1335"/>
                    <a:pt x="4704" y="0"/>
                    <a:pt x="3036"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96" name="Google Shape;396;p17"/>
            <p:cNvSpPr/>
            <p:nvPr/>
          </p:nvSpPr>
          <p:spPr>
            <a:xfrm>
              <a:off x="2733500" y="1496077"/>
              <a:ext cx="649339" cy="654436"/>
            </a:xfrm>
            <a:custGeom>
              <a:rect b="b" l="l" r="r" t="t"/>
              <a:pathLst>
                <a:path extrusionOk="0" h="4237" w="4204">
                  <a:moveTo>
                    <a:pt x="2102" y="0"/>
                  </a:moveTo>
                  <a:cubicBezTo>
                    <a:pt x="934" y="0"/>
                    <a:pt x="0" y="934"/>
                    <a:pt x="0" y="2102"/>
                  </a:cubicBezTo>
                  <a:cubicBezTo>
                    <a:pt x="0" y="3269"/>
                    <a:pt x="934" y="4236"/>
                    <a:pt x="2102" y="4236"/>
                  </a:cubicBezTo>
                  <a:cubicBezTo>
                    <a:pt x="3269" y="4236"/>
                    <a:pt x="4203" y="3269"/>
                    <a:pt x="4203" y="2102"/>
                  </a:cubicBezTo>
                  <a:cubicBezTo>
                    <a:pt x="4203" y="934"/>
                    <a:pt x="3269" y="0"/>
                    <a:pt x="2102"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 name="Google Shape;397;p17"/>
            <p:cNvSpPr/>
            <p:nvPr/>
          </p:nvSpPr>
          <p:spPr>
            <a:xfrm>
              <a:off x="2089410" y="3840293"/>
              <a:ext cx="1638640" cy="1056335"/>
            </a:xfrm>
            <a:custGeom>
              <a:rect b="b" l="l" r="r" t="t"/>
              <a:pathLst>
                <a:path extrusionOk="0" h="6839" w="10609">
                  <a:moveTo>
                    <a:pt x="1" y="1"/>
                  </a:moveTo>
                  <a:lnTo>
                    <a:pt x="1" y="6839"/>
                  </a:lnTo>
                  <a:lnTo>
                    <a:pt x="10175" y="6839"/>
                  </a:lnTo>
                  <a:cubicBezTo>
                    <a:pt x="10608" y="6839"/>
                    <a:pt x="10275" y="6472"/>
                    <a:pt x="10308" y="6472"/>
                  </a:cubicBezTo>
                  <a:lnTo>
                    <a:pt x="5071" y="1"/>
                  </a:ln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 name="Google Shape;398;p17"/>
            <p:cNvSpPr/>
            <p:nvPr/>
          </p:nvSpPr>
          <p:spPr>
            <a:xfrm>
              <a:off x="2888113" y="1650536"/>
              <a:ext cx="340115" cy="345367"/>
            </a:xfrm>
            <a:custGeom>
              <a:rect b="b" l="l" r="r" t="t"/>
              <a:pathLst>
                <a:path extrusionOk="0" h="2236" w="2202">
                  <a:moveTo>
                    <a:pt x="1101" y="1"/>
                  </a:moveTo>
                  <a:cubicBezTo>
                    <a:pt x="500" y="1"/>
                    <a:pt x="0" y="501"/>
                    <a:pt x="0" y="1102"/>
                  </a:cubicBezTo>
                  <a:cubicBezTo>
                    <a:pt x="0" y="1735"/>
                    <a:pt x="500" y="2236"/>
                    <a:pt x="1101" y="2236"/>
                  </a:cubicBezTo>
                  <a:cubicBezTo>
                    <a:pt x="1701" y="2236"/>
                    <a:pt x="2202" y="1735"/>
                    <a:pt x="2202" y="1102"/>
                  </a:cubicBezTo>
                  <a:cubicBezTo>
                    <a:pt x="2202" y="501"/>
                    <a:pt x="1701" y="1"/>
                    <a:pt x="1101"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99" name="Google Shape;399;p17"/>
            <p:cNvSpPr/>
            <p:nvPr/>
          </p:nvSpPr>
          <p:spPr>
            <a:xfrm>
              <a:off x="2274914" y="3989654"/>
              <a:ext cx="201104" cy="206355"/>
            </a:xfrm>
            <a:custGeom>
              <a:rect b="b" l="l" r="r" t="t"/>
              <a:pathLst>
                <a:path extrusionOk="0" h="1336" w="1302">
                  <a:moveTo>
                    <a:pt x="634" y="1"/>
                  </a:moveTo>
                  <a:cubicBezTo>
                    <a:pt x="301" y="1"/>
                    <a:pt x="1" y="301"/>
                    <a:pt x="1" y="668"/>
                  </a:cubicBezTo>
                  <a:cubicBezTo>
                    <a:pt x="1" y="1035"/>
                    <a:pt x="301" y="1335"/>
                    <a:pt x="634" y="1335"/>
                  </a:cubicBezTo>
                  <a:cubicBezTo>
                    <a:pt x="1001" y="1335"/>
                    <a:pt x="1302" y="1035"/>
                    <a:pt x="1302" y="668"/>
                  </a:cubicBezTo>
                  <a:cubicBezTo>
                    <a:pt x="1302" y="301"/>
                    <a:pt x="1001" y="1"/>
                    <a:pt x="634"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00" name="Google Shape;400;p17"/>
            <p:cNvSpPr/>
            <p:nvPr/>
          </p:nvSpPr>
          <p:spPr>
            <a:xfrm>
              <a:off x="2228577" y="4571962"/>
              <a:ext cx="206201" cy="206201"/>
            </a:xfrm>
            <a:custGeom>
              <a:rect b="b" l="l" r="r" t="t"/>
              <a:pathLst>
                <a:path extrusionOk="0" h="1335" w="1335">
                  <a:moveTo>
                    <a:pt x="668" y="0"/>
                  </a:moveTo>
                  <a:cubicBezTo>
                    <a:pt x="301" y="0"/>
                    <a:pt x="0" y="300"/>
                    <a:pt x="0" y="667"/>
                  </a:cubicBezTo>
                  <a:cubicBezTo>
                    <a:pt x="0" y="1034"/>
                    <a:pt x="301" y="1335"/>
                    <a:pt x="668" y="1335"/>
                  </a:cubicBezTo>
                  <a:cubicBezTo>
                    <a:pt x="1034" y="1335"/>
                    <a:pt x="1335" y="1034"/>
                    <a:pt x="1335" y="667"/>
                  </a:cubicBezTo>
                  <a:cubicBezTo>
                    <a:pt x="1335" y="300"/>
                    <a:pt x="1034" y="0"/>
                    <a:pt x="668"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1" name="Google Shape;401;p17"/>
          <p:cNvSpPr txBox="1"/>
          <p:nvPr>
            <p:ph idx="1" type="body"/>
          </p:nvPr>
        </p:nvSpPr>
        <p:spPr>
          <a:xfrm>
            <a:off x="4806600" y="2765875"/>
            <a:ext cx="8674800" cy="3870000"/>
          </a:xfrm>
          <a:prstGeom prst="rect">
            <a:avLst/>
          </a:prstGeom>
        </p:spPr>
        <p:txBody>
          <a:bodyPr anchorCtr="0" anchor="ctr" bIns="182850" lIns="182850" spcFirstLastPara="1" rIns="182850" wrap="square" tIns="182850">
            <a:noAutofit/>
          </a:bodyPr>
          <a:lstStyle>
            <a:lvl1pPr indent="-228600" lvl="0" marL="457200" rtl="0" algn="ctr">
              <a:lnSpc>
                <a:spcPct val="100000"/>
              </a:lnSpc>
              <a:spcBef>
                <a:spcPts val="0"/>
              </a:spcBef>
              <a:spcAft>
                <a:spcPts val="0"/>
              </a:spcAft>
              <a:buSzPts val="4800"/>
              <a:buNone/>
              <a:defRPr sz="4800">
                <a:solidFill>
                  <a:schemeClr val="dk2"/>
                </a:solidFill>
              </a:defRPr>
            </a:lvl1pPr>
          </a:lstStyle>
          <a:p/>
        </p:txBody>
      </p:sp>
      <p:sp>
        <p:nvSpPr>
          <p:cNvPr id="402" name="Google Shape;402;p17"/>
          <p:cNvSpPr txBox="1"/>
          <p:nvPr>
            <p:ph idx="2" type="subTitle"/>
          </p:nvPr>
        </p:nvSpPr>
        <p:spPr>
          <a:xfrm>
            <a:off x="5195149" y="6682325"/>
            <a:ext cx="7897800" cy="838800"/>
          </a:xfrm>
          <a:prstGeom prst="rect">
            <a:avLst/>
          </a:prstGeom>
        </p:spPr>
        <p:txBody>
          <a:bodyPr anchorCtr="0" anchor="ctr" bIns="182850" lIns="182850" spcFirstLastPara="1" rIns="182850" wrap="square" tIns="182850">
            <a:noAutofit/>
          </a:bodyPr>
          <a:lstStyle>
            <a:lvl1pPr lvl="0" rtl="0" algn="ctr">
              <a:spcBef>
                <a:spcPts val="0"/>
              </a:spcBef>
              <a:spcAft>
                <a:spcPts val="0"/>
              </a:spcAft>
              <a:buNone/>
              <a:defRPr sz="5600">
                <a:solidFill>
                  <a:schemeClr val="lt1"/>
                </a:solidFill>
                <a:latin typeface="Passion One"/>
                <a:ea typeface="Passion One"/>
                <a:cs typeface="Passion One"/>
                <a:sym typeface="Passion One"/>
              </a:defRPr>
            </a:lvl1pPr>
            <a:lvl2pPr lvl="1" rtl="0" algn="ctr">
              <a:spcBef>
                <a:spcPts val="0"/>
              </a:spcBef>
              <a:spcAft>
                <a:spcPts val="0"/>
              </a:spcAft>
              <a:buNone/>
              <a:defRPr sz="5600">
                <a:solidFill>
                  <a:schemeClr val="lt1"/>
                </a:solidFill>
                <a:latin typeface="Passion One"/>
                <a:ea typeface="Passion One"/>
                <a:cs typeface="Passion One"/>
                <a:sym typeface="Passion One"/>
              </a:defRPr>
            </a:lvl2pPr>
            <a:lvl3pPr lvl="2" rtl="0" algn="ctr">
              <a:spcBef>
                <a:spcPts val="0"/>
              </a:spcBef>
              <a:spcAft>
                <a:spcPts val="0"/>
              </a:spcAft>
              <a:buNone/>
              <a:defRPr sz="5600">
                <a:solidFill>
                  <a:schemeClr val="lt1"/>
                </a:solidFill>
                <a:latin typeface="Passion One"/>
                <a:ea typeface="Passion One"/>
                <a:cs typeface="Passion One"/>
                <a:sym typeface="Passion One"/>
              </a:defRPr>
            </a:lvl3pPr>
            <a:lvl4pPr lvl="3" rtl="0" algn="ctr">
              <a:spcBef>
                <a:spcPts val="0"/>
              </a:spcBef>
              <a:spcAft>
                <a:spcPts val="0"/>
              </a:spcAft>
              <a:buNone/>
              <a:defRPr sz="5600">
                <a:solidFill>
                  <a:schemeClr val="lt1"/>
                </a:solidFill>
                <a:latin typeface="Passion One"/>
                <a:ea typeface="Passion One"/>
                <a:cs typeface="Passion One"/>
                <a:sym typeface="Passion One"/>
              </a:defRPr>
            </a:lvl4pPr>
            <a:lvl5pPr lvl="4" rtl="0" algn="ctr">
              <a:spcBef>
                <a:spcPts val="0"/>
              </a:spcBef>
              <a:spcAft>
                <a:spcPts val="0"/>
              </a:spcAft>
              <a:buNone/>
              <a:defRPr sz="5600">
                <a:solidFill>
                  <a:schemeClr val="lt1"/>
                </a:solidFill>
                <a:latin typeface="Passion One"/>
                <a:ea typeface="Passion One"/>
                <a:cs typeface="Passion One"/>
                <a:sym typeface="Passion One"/>
              </a:defRPr>
            </a:lvl5pPr>
            <a:lvl6pPr lvl="5" rtl="0" algn="ctr">
              <a:spcBef>
                <a:spcPts val="0"/>
              </a:spcBef>
              <a:spcAft>
                <a:spcPts val="0"/>
              </a:spcAft>
              <a:buNone/>
              <a:defRPr sz="5600">
                <a:solidFill>
                  <a:schemeClr val="lt1"/>
                </a:solidFill>
                <a:latin typeface="Passion One"/>
                <a:ea typeface="Passion One"/>
                <a:cs typeface="Passion One"/>
                <a:sym typeface="Passion One"/>
              </a:defRPr>
            </a:lvl6pPr>
            <a:lvl7pPr lvl="6" rtl="0" algn="ctr">
              <a:spcBef>
                <a:spcPts val="0"/>
              </a:spcBef>
              <a:spcAft>
                <a:spcPts val="0"/>
              </a:spcAft>
              <a:buNone/>
              <a:defRPr sz="5600">
                <a:solidFill>
                  <a:schemeClr val="lt1"/>
                </a:solidFill>
                <a:latin typeface="Passion One"/>
                <a:ea typeface="Passion One"/>
                <a:cs typeface="Passion One"/>
                <a:sym typeface="Passion One"/>
              </a:defRPr>
            </a:lvl7pPr>
            <a:lvl8pPr lvl="7" rtl="0" algn="ctr">
              <a:spcBef>
                <a:spcPts val="0"/>
              </a:spcBef>
              <a:spcAft>
                <a:spcPts val="0"/>
              </a:spcAft>
              <a:buNone/>
              <a:defRPr sz="5600">
                <a:solidFill>
                  <a:schemeClr val="lt1"/>
                </a:solidFill>
                <a:latin typeface="Passion One"/>
                <a:ea typeface="Passion One"/>
                <a:cs typeface="Passion One"/>
                <a:sym typeface="Passion One"/>
              </a:defRPr>
            </a:lvl8pPr>
            <a:lvl9pPr lvl="8" rtl="0" algn="ctr">
              <a:spcBef>
                <a:spcPts val="0"/>
              </a:spcBef>
              <a:spcAft>
                <a:spcPts val="0"/>
              </a:spcAft>
              <a:buNone/>
              <a:defRPr sz="5600">
                <a:solidFill>
                  <a:schemeClr val="lt1"/>
                </a:solidFill>
                <a:latin typeface="Passion One"/>
                <a:ea typeface="Passion One"/>
                <a:cs typeface="Passion One"/>
                <a:sym typeface="Passion One"/>
              </a:defRPr>
            </a:lvl9pPr>
          </a:lstStyle>
          <a:p/>
        </p:txBody>
      </p:sp>
      <p:grpSp>
        <p:nvGrpSpPr>
          <p:cNvPr id="403" name="Google Shape;403;p17"/>
          <p:cNvGrpSpPr/>
          <p:nvPr/>
        </p:nvGrpSpPr>
        <p:grpSpPr>
          <a:xfrm rot="5400000">
            <a:off x="1383769" y="-1383759"/>
            <a:ext cx="914430" cy="3681922"/>
            <a:chOff x="341244" y="189297"/>
            <a:chExt cx="838004" cy="3374195"/>
          </a:xfrm>
        </p:grpSpPr>
        <p:sp>
          <p:nvSpPr>
            <p:cNvPr id="404" name="Google Shape;404;p17"/>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 name="Google Shape;405;p17"/>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 name="Google Shape;406;p17"/>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 name="Google Shape;407;p17"/>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 name="Google Shape;408;p17"/>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 name="Google Shape;409;p17"/>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 name="Google Shape;410;p17"/>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 name="Google Shape;411;p17"/>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2" name="Google Shape;412;p17"/>
          <p:cNvGrpSpPr/>
          <p:nvPr/>
        </p:nvGrpSpPr>
        <p:grpSpPr>
          <a:xfrm flipH="1" rot="-5400000">
            <a:off x="15997187" y="7996223"/>
            <a:ext cx="914506" cy="3667075"/>
            <a:chOff x="1448006" y="189297"/>
            <a:chExt cx="854359" cy="3374195"/>
          </a:xfrm>
        </p:grpSpPr>
        <p:sp>
          <p:nvSpPr>
            <p:cNvPr id="413" name="Google Shape;413;p17"/>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 name="Google Shape;414;p17"/>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 name="Google Shape;415;p17"/>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 name="Google Shape;416;p17"/>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 name="Google Shape;417;p17"/>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 name="Google Shape;418;p17"/>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 name="Google Shape;419;p17"/>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p:cSld name="ONE_COLUMN_TEXT_1">
    <p:spTree>
      <p:nvGrpSpPr>
        <p:cNvPr id="420" name="Shape 420"/>
        <p:cNvGrpSpPr/>
        <p:nvPr/>
      </p:nvGrpSpPr>
      <p:grpSpPr>
        <a:xfrm>
          <a:off x="0" y="0"/>
          <a:ext cx="0" cy="0"/>
          <a:chOff x="0" y="0"/>
          <a:chExt cx="0" cy="0"/>
        </a:xfrm>
      </p:grpSpPr>
      <p:sp>
        <p:nvSpPr>
          <p:cNvPr id="421" name="Google Shape;421;p18"/>
          <p:cNvSpPr txBox="1"/>
          <p:nvPr>
            <p:ph type="title"/>
          </p:nvPr>
        </p:nvSpPr>
        <p:spPr>
          <a:xfrm>
            <a:off x="1452600" y="1085850"/>
            <a:ext cx="15382800" cy="914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000"/>
              <a:buNone/>
              <a:defRPr sz="6400"/>
            </a:lvl1pPr>
            <a:lvl2pPr lvl="1" rtl="0" algn="ctr">
              <a:spcBef>
                <a:spcPts val="0"/>
              </a:spcBef>
              <a:spcAft>
                <a:spcPts val="0"/>
              </a:spcAft>
              <a:buSzPts val="6000"/>
              <a:buNone/>
              <a:defRPr/>
            </a:lvl2pPr>
            <a:lvl3pPr lvl="2" rtl="0" algn="ctr">
              <a:spcBef>
                <a:spcPts val="0"/>
              </a:spcBef>
              <a:spcAft>
                <a:spcPts val="0"/>
              </a:spcAft>
              <a:buSzPts val="6000"/>
              <a:buNone/>
              <a:defRPr/>
            </a:lvl3pPr>
            <a:lvl4pPr lvl="3" rtl="0" algn="ctr">
              <a:spcBef>
                <a:spcPts val="0"/>
              </a:spcBef>
              <a:spcAft>
                <a:spcPts val="0"/>
              </a:spcAft>
              <a:buSzPts val="6000"/>
              <a:buNone/>
              <a:defRPr/>
            </a:lvl4pPr>
            <a:lvl5pPr lvl="4" rtl="0" algn="ctr">
              <a:spcBef>
                <a:spcPts val="0"/>
              </a:spcBef>
              <a:spcAft>
                <a:spcPts val="0"/>
              </a:spcAft>
              <a:buSzPts val="6000"/>
              <a:buNone/>
              <a:defRPr/>
            </a:lvl5pPr>
            <a:lvl6pPr lvl="5" rtl="0" algn="ctr">
              <a:spcBef>
                <a:spcPts val="0"/>
              </a:spcBef>
              <a:spcAft>
                <a:spcPts val="0"/>
              </a:spcAft>
              <a:buSzPts val="6000"/>
              <a:buNone/>
              <a:defRPr/>
            </a:lvl6pPr>
            <a:lvl7pPr lvl="6" rtl="0" algn="ctr">
              <a:spcBef>
                <a:spcPts val="0"/>
              </a:spcBef>
              <a:spcAft>
                <a:spcPts val="0"/>
              </a:spcAft>
              <a:buSzPts val="6000"/>
              <a:buNone/>
              <a:defRPr/>
            </a:lvl7pPr>
            <a:lvl8pPr lvl="7" rtl="0" algn="ctr">
              <a:spcBef>
                <a:spcPts val="0"/>
              </a:spcBef>
              <a:spcAft>
                <a:spcPts val="0"/>
              </a:spcAft>
              <a:buSzPts val="6000"/>
              <a:buNone/>
              <a:defRPr/>
            </a:lvl8pPr>
            <a:lvl9pPr lvl="8" rtl="0" algn="ctr">
              <a:spcBef>
                <a:spcPts val="0"/>
              </a:spcBef>
              <a:spcAft>
                <a:spcPts val="0"/>
              </a:spcAft>
              <a:buSzPts val="6000"/>
              <a:buNone/>
              <a:defRPr/>
            </a:lvl9pPr>
          </a:lstStyle>
          <a:p/>
        </p:txBody>
      </p:sp>
      <p:sp>
        <p:nvSpPr>
          <p:cNvPr id="422" name="Google Shape;422;p18"/>
          <p:cNvSpPr txBox="1"/>
          <p:nvPr>
            <p:ph idx="1" type="subTitle"/>
          </p:nvPr>
        </p:nvSpPr>
        <p:spPr>
          <a:xfrm>
            <a:off x="12026300" y="3818000"/>
            <a:ext cx="4809000" cy="731400"/>
          </a:xfrm>
          <a:prstGeom prst="rect">
            <a:avLst/>
          </a:prstGeom>
        </p:spPr>
        <p:txBody>
          <a:bodyPr anchorCtr="0" anchor="ctr" bIns="182850" lIns="182850" spcFirstLastPara="1" rIns="182850" wrap="square" tIns="182850">
            <a:noAutofit/>
          </a:bodyPr>
          <a:lstStyle>
            <a:lvl1pPr lvl="0" rtl="0" algn="r">
              <a:spcBef>
                <a:spcPts val="0"/>
              </a:spcBef>
              <a:spcAft>
                <a:spcPts val="0"/>
              </a:spcAft>
              <a:buNone/>
              <a:defRPr b="1" sz="4800">
                <a:solidFill>
                  <a:schemeClr val="lt1"/>
                </a:solidFill>
                <a:latin typeface="Itim"/>
                <a:ea typeface="Itim"/>
                <a:cs typeface="Itim"/>
                <a:sym typeface="Itim"/>
              </a:defRPr>
            </a:lvl1pPr>
            <a:lvl2pPr lvl="1" rtl="0" algn="r">
              <a:spcBef>
                <a:spcPts val="0"/>
              </a:spcBef>
              <a:spcAft>
                <a:spcPts val="0"/>
              </a:spcAft>
              <a:buNone/>
              <a:defRPr b="1" sz="4800">
                <a:solidFill>
                  <a:schemeClr val="lt1"/>
                </a:solidFill>
                <a:latin typeface="Itim"/>
                <a:ea typeface="Itim"/>
                <a:cs typeface="Itim"/>
                <a:sym typeface="Itim"/>
              </a:defRPr>
            </a:lvl2pPr>
            <a:lvl3pPr lvl="2" rtl="0" algn="r">
              <a:spcBef>
                <a:spcPts val="0"/>
              </a:spcBef>
              <a:spcAft>
                <a:spcPts val="0"/>
              </a:spcAft>
              <a:buNone/>
              <a:defRPr b="1" sz="4800">
                <a:solidFill>
                  <a:schemeClr val="lt1"/>
                </a:solidFill>
                <a:latin typeface="Itim"/>
                <a:ea typeface="Itim"/>
                <a:cs typeface="Itim"/>
                <a:sym typeface="Itim"/>
              </a:defRPr>
            </a:lvl3pPr>
            <a:lvl4pPr lvl="3" rtl="0" algn="r">
              <a:spcBef>
                <a:spcPts val="0"/>
              </a:spcBef>
              <a:spcAft>
                <a:spcPts val="0"/>
              </a:spcAft>
              <a:buNone/>
              <a:defRPr b="1" sz="4800">
                <a:solidFill>
                  <a:schemeClr val="lt1"/>
                </a:solidFill>
                <a:latin typeface="Itim"/>
                <a:ea typeface="Itim"/>
                <a:cs typeface="Itim"/>
                <a:sym typeface="Itim"/>
              </a:defRPr>
            </a:lvl4pPr>
            <a:lvl5pPr lvl="4" rtl="0" algn="r">
              <a:spcBef>
                <a:spcPts val="0"/>
              </a:spcBef>
              <a:spcAft>
                <a:spcPts val="0"/>
              </a:spcAft>
              <a:buNone/>
              <a:defRPr b="1" sz="4800">
                <a:solidFill>
                  <a:schemeClr val="lt1"/>
                </a:solidFill>
                <a:latin typeface="Itim"/>
                <a:ea typeface="Itim"/>
                <a:cs typeface="Itim"/>
                <a:sym typeface="Itim"/>
              </a:defRPr>
            </a:lvl5pPr>
            <a:lvl6pPr lvl="5" rtl="0" algn="r">
              <a:spcBef>
                <a:spcPts val="0"/>
              </a:spcBef>
              <a:spcAft>
                <a:spcPts val="0"/>
              </a:spcAft>
              <a:buNone/>
              <a:defRPr b="1" sz="4800">
                <a:solidFill>
                  <a:schemeClr val="lt1"/>
                </a:solidFill>
                <a:latin typeface="Itim"/>
                <a:ea typeface="Itim"/>
                <a:cs typeface="Itim"/>
                <a:sym typeface="Itim"/>
              </a:defRPr>
            </a:lvl6pPr>
            <a:lvl7pPr lvl="6" rtl="0" algn="r">
              <a:spcBef>
                <a:spcPts val="0"/>
              </a:spcBef>
              <a:spcAft>
                <a:spcPts val="0"/>
              </a:spcAft>
              <a:buNone/>
              <a:defRPr b="1" sz="4800">
                <a:solidFill>
                  <a:schemeClr val="lt1"/>
                </a:solidFill>
                <a:latin typeface="Itim"/>
                <a:ea typeface="Itim"/>
                <a:cs typeface="Itim"/>
                <a:sym typeface="Itim"/>
              </a:defRPr>
            </a:lvl7pPr>
            <a:lvl8pPr lvl="7" rtl="0" algn="r">
              <a:spcBef>
                <a:spcPts val="0"/>
              </a:spcBef>
              <a:spcAft>
                <a:spcPts val="0"/>
              </a:spcAft>
              <a:buNone/>
              <a:defRPr b="1" sz="4800">
                <a:solidFill>
                  <a:schemeClr val="lt1"/>
                </a:solidFill>
                <a:latin typeface="Itim"/>
                <a:ea typeface="Itim"/>
                <a:cs typeface="Itim"/>
                <a:sym typeface="Itim"/>
              </a:defRPr>
            </a:lvl8pPr>
            <a:lvl9pPr lvl="8" rtl="0" algn="r">
              <a:spcBef>
                <a:spcPts val="0"/>
              </a:spcBef>
              <a:spcAft>
                <a:spcPts val="0"/>
              </a:spcAft>
              <a:buNone/>
              <a:defRPr b="1" sz="4800">
                <a:solidFill>
                  <a:schemeClr val="lt1"/>
                </a:solidFill>
                <a:latin typeface="Itim"/>
                <a:ea typeface="Itim"/>
                <a:cs typeface="Itim"/>
                <a:sym typeface="Itim"/>
              </a:defRPr>
            </a:lvl9pPr>
          </a:lstStyle>
          <a:p/>
        </p:txBody>
      </p:sp>
      <p:sp>
        <p:nvSpPr>
          <p:cNvPr id="423" name="Google Shape;423;p18"/>
          <p:cNvSpPr txBox="1"/>
          <p:nvPr>
            <p:ph idx="2" type="subTitle"/>
          </p:nvPr>
        </p:nvSpPr>
        <p:spPr>
          <a:xfrm>
            <a:off x="11315900" y="4583050"/>
            <a:ext cx="5519400" cy="1828800"/>
          </a:xfrm>
          <a:prstGeom prst="rect">
            <a:avLst/>
          </a:prstGeom>
        </p:spPr>
        <p:txBody>
          <a:bodyPr anchorCtr="0" anchor="t" bIns="182850" lIns="182850" spcFirstLastPara="1" rIns="182850" wrap="square" tIns="182850">
            <a:noAutofit/>
          </a:bodyPr>
          <a:lstStyle>
            <a:lvl1pPr lvl="0" rtl="0" algn="r">
              <a:spcBef>
                <a:spcPts val="0"/>
              </a:spcBef>
              <a:spcAft>
                <a:spcPts val="0"/>
              </a:spcAft>
              <a:buNone/>
              <a:defRPr sz="2800"/>
            </a:lvl1pPr>
            <a:lvl2pPr lvl="1" rtl="0" algn="r">
              <a:spcBef>
                <a:spcPts val="0"/>
              </a:spcBef>
              <a:spcAft>
                <a:spcPts val="0"/>
              </a:spcAft>
              <a:buNone/>
              <a:defRPr sz="2800"/>
            </a:lvl2pPr>
            <a:lvl3pPr lvl="2" rtl="0" algn="r">
              <a:spcBef>
                <a:spcPts val="0"/>
              </a:spcBef>
              <a:spcAft>
                <a:spcPts val="0"/>
              </a:spcAft>
              <a:buNone/>
              <a:defRPr sz="2800"/>
            </a:lvl3pPr>
            <a:lvl4pPr lvl="3" rtl="0" algn="r">
              <a:spcBef>
                <a:spcPts val="0"/>
              </a:spcBef>
              <a:spcAft>
                <a:spcPts val="0"/>
              </a:spcAft>
              <a:buNone/>
              <a:defRPr sz="2800"/>
            </a:lvl4pPr>
            <a:lvl5pPr lvl="4" rtl="0" algn="r">
              <a:spcBef>
                <a:spcPts val="0"/>
              </a:spcBef>
              <a:spcAft>
                <a:spcPts val="0"/>
              </a:spcAft>
              <a:buNone/>
              <a:defRPr sz="2800"/>
            </a:lvl5pPr>
            <a:lvl6pPr lvl="5" rtl="0" algn="r">
              <a:spcBef>
                <a:spcPts val="0"/>
              </a:spcBef>
              <a:spcAft>
                <a:spcPts val="0"/>
              </a:spcAft>
              <a:buNone/>
              <a:defRPr sz="2800"/>
            </a:lvl6pPr>
            <a:lvl7pPr lvl="6" rtl="0" algn="r">
              <a:spcBef>
                <a:spcPts val="0"/>
              </a:spcBef>
              <a:spcAft>
                <a:spcPts val="0"/>
              </a:spcAft>
              <a:buNone/>
              <a:defRPr sz="2800"/>
            </a:lvl7pPr>
            <a:lvl8pPr lvl="7" rtl="0" algn="r">
              <a:spcBef>
                <a:spcPts val="0"/>
              </a:spcBef>
              <a:spcAft>
                <a:spcPts val="0"/>
              </a:spcAft>
              <a:buNone/>
              <a:defRPr sz="2800"/>
            </a:lvl8pPr>
            <a:lvl9pPr lvl="8" rtl="0" algn="r">
              <a:spcBef>
                <a:spcPts val="0"/>
              </a:spcBef>
              <a:spcAft>
                <a:spcPts val="0"/>
              </a:spcAft>
              <a:buNone/>
              <a:defRPr sz="2800"/>
            </a:lvl9pPr>
          </a:lstStyle>
          <a:p/>
        </p:txBody>
      </p:sp>
      <p:grpSp>
        <p:nvGrpSpPr>
          <p:cNvPr id="424" name="Google Shape;424;p18"/>
          <p:cNvGrpSpPr/>
          <p:nvPr/>
        </p:nvGrpSpPr>
        <p:grpSpPr>
          <a:xfrm flipH="1" rot="-5400000">
            <a:off x="15989801" y="-1383759"/>
            <a:ext cx="914430" cy="3681922"/>
            <a:chOff x="341244" y="189297"/>
            <a:chExt cx="838004" cy="3374195"/>
          </a:xfrm>
        </p:grpSpPr>
        <p:sp>
          <p:nvSpPr>
            <p:cNvPr id="425" name="Google Shape;425;p18"/>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 name="Google Shape;426;p18"/>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 name="Google Shape;427;p18"/>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 name="Google Shape;428;p18"/>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 name="Google Shape;429;p18"/>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 name="Google Shape;430;p18"/>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 name="Google Shape;431;p18"/>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 name="Google Shape;432;p18"/>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3" name="Google Shape;433;p18"/>
          <p:cNvGrpSpPr/>
          <p:nvPr/>
        </p:nvGrpSpPr>
        <p:grpSpPr>
          <a:xfrm rot="5400000">
            <a:off x="1376307" y="7996223"/>
            <a:ext cx="914506" cy="3667075"/>
            <a:chOff x="1448006" y="189297"/>
            <a:chExt cx="854359" cy="3374195"/>
          </a:xfrm>
        </p:grpSpPr>
        <p:sp>
          <p:nvSpPr>
            <p:cNvPr id="434" name="Google Shape;434;p18"/>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 name="Google Shape;435;p18"/>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 name="Google Shape;436;p18"/>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 name="Google Shape;437;p18"/>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 name="Google Shape;438;p18"/>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 name="Google Shape;439;p18"/>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 name="Google Shape;440;p18"/>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2">
    <p:spTree>
      <p:nvGrpSpPr>
        <p:cNvPr id="441" name="Shape 441"/>
        <p:cNvGrpSpPr/>
        <p:nvPr/>
      </p:nvGrpSpPr>
      <p:grpSpPr>
        <a:xfrm>
          <a:off x="0" y="0"/>
          <a:ext cx="0" cy="0"/>
          <a:chOff x="0" y="0"/>
          <a:chExt cx="0" cy="0"/>
        </a:xfrm>
      </p:grpSpPr>
      <p:sp>
        <p:nvSpPr>
          <p:cNvPr id="442" name="Google Shape;442;p19"/>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lvl1pPr lvl="0" rtl="0" algn="ctr">
              <a:spcBef>
                <a:spcPts val="0"/>
              </a:spcBef>
              <a:spcAft>
                <a:spcPts val="0"/>
              </a:spcAft>
              <a:buNone/>
              <a:defRPr sz="6400"/>
            </a:lvl1pPr>
            <a:lvl2pPr lvl="1" rtl="0" algn="ctr">
              <a:spcBef>
                <a:spcPts val="0"/>
              </a:spcBef>
              <a:spcAft>
                <a:spcPts val="0"/>
              </a:spcAft>
              <a:buNone/>
              <a:defRPr sz="6400"/>
            </a:lvl2pPr>
            <a:lvl3pPr lvl="2" rtl="0" algn="ctr">
              <a:spcBef>
                <a:spcPts val="0"/>
              </a:spcBef>
              <a:spcAft>
                <a:spcPts val="0"/>
              </a:spcAft>
              <a:buNone/>
              <a:defRPr sz="6400"/>
            </a:lvl3pPr>
            <a:lvl4pPr lvl="3" rtl="0" algn="ctr">
              <a:spcBef>
                <a:spcPts val="0"/>
              </a:spcBef>
              <a:spcAft>
                <a:spcPts val="0"/>
              </a:spcAft>
              <a:buNone/>
              <a:defRPr sz="6400"/>
            </a:lvl4pPr>
            <a:lvl5pPr lvl="4" rtl="0" algn="ctr">
              <a:spcBef>
                <a:spcPts val="0"/>
              </a:spcBef>
              <a:spcAft>
                <a:spcPts val="0"/>
              </a:spcAft>
              <a:buNone/>
              <a:defRPr sz="6400"/>
            </a:lvl5pPr>
            <a:lvl6pPr lvl="5" rtl="0" algn="ctr">
              <a:spcBef>
                <a:spcPts val="0"/>
              </a:spcBef>
              <a:spcAft>
                <a:spcPts val="0"/>
              </a:spcAft>
              <a:buNone/>
              <a:defRPr sz="6400"/>
            </a:lvl6pPr>
            <a:lvl7pPr lvl="6" rtl="0" algn="ctr">
              <a:spcBef>
                <a:spcPts val="0"/>
              </a:spcBef>
              <a:spcAft>
                <a:spcPts val="0"/>
              </a:spcAft>
              <a:buNone/>
              <a:defRPr sz="6400"/>
            </a:lvl7pPr>
            <a:lvl8pPr lvl="7" rtl="0" algn="ctr">
              <a:spcBef>
                <a:spcPts val="0"/>
              </a:spcBef>
              <a:spcAft>
                <a:spcPts val="0"/>
              </a:spcAft>
              <a:buNone/>
              <a:defRPr sz="6400"/>
            </a:lvl8pPr>
            <a:lvl9pPr lvl="8" rtl="0" algn="ctr">
              <a:spcBef>
                <a:spcPts val="0"/>
              </a:spcBef>
              <a:spcAft>
                <a:spcPts val="0"/>
              </a:spcAft>
              <a:buNone/>
              <a:defRPr sz="6400"/>
            </a:lvl9pPr>
          </a:lstStyle>
          <a:p/>
        </p:txBody>
      </p:sp>
      <p:sp>
        <p:nvSpPr>
          <p:cNvPr id="443" name="Google Shape;443;p19"/>
          <p:cNvSpPr txBox="1"/>
          <p:nvPr>
            <p:ph idx="1" type="subTitle"/>
          </p:nvPr>
        </p:nvSpPr>
        <p:spPr>
          <a:xfrm>
            <a:off x="1873097" y="2977699"/>
            <a:ext cx="4125000" cy="731400"/>
          </a:xfrm>
          <a:prstGeom prst="rect">
            <a:avLst/>
          </a:prstGeom>
        </p:spPr>
        <p:txBody>
          <a:bodyPr anchorCtr="0" anchor="ctr" bIns="182850" lIns="182850" spcFirstLastPara="1" rIns="182850" wrap="square" tIns="182850">
            <a:noAutofit/>
          </a:bodyPr>
          <a:lstStyle>
            <a:lvl1pPr lvl="0" rtl="0" algn="r">
              <a:spcBef>
                <a:spcPts val="0"/>
              </a:spcBef>
              <a:spcAft>
                <a:spcPts val="0"/>
              </a:spcAft>
              <a:buNone/>
              <a:defRPr b="1" sz="4800">
                <a:solidFill>
                  <a:schemeClr val="lt1"/>
                </a:solidFill>
                <a:latin typeface="Itim"/>
                <a:ea typeface="Itim"/>
                <a:cs typeface="Itim"/>
                <a:sym typeface="Itim"/>
              </a:defRPr>
            </a:lvl1pPr>
            <a:lvl2pPr lvl="1" rtl="0" algn="r">
              <a:spcBef>
                <a:spcPts val="0"/>
              </a:spcBef>
              <a:spcAft>
                <a:spcPts val="0"/>
              </a:spcAft>
              <a:buNone/>
              <a:defRPr b="1" sz="4800">
                <a:solidFill>
                  <a:schemeClr val="lt1"/>
                </a:solidFill>
                <a:latin typeface="Itim"/>
                <a:ea typeface="Itim"/>
                <a:cs typeface="Itim"/>
                <a:sym typeface="Itim"/>
              </a:defRPr>
            </a:lvl2pPr>
            <a:lvl3pPr lvl="2" rtl="0" algn="r">
              <a:spcBef>
                <a:spcPts val="0"/>
              </a:spcBef>
              <a:spcAft>
                <a:spcPts val="0"/>
              </a:spcAft>
              <a:buNone/>
              <a:defRPr b="1" sz="4800">
                <a:solidFill>
                  <a:schemeClr val="lt1"/>
                </a:solidFill>
                <a:latin typeface="Itim"/>
                <a:ea typeface="Itim"/>
                <a:cs typeface="Itim"/>
                <a:sym typeface="Itim"/>
              </a:defRPr>
            </a:lvl3pPr>
            <a:lvl4pPr lvl="3" rtl="0" algn="r">
              <a:spcBef>
                <a:spcPts val="0"/>
              </a:spcBef>
              <a:spcAft>
                <a:spcPts val="0"/>
              </a:spcAft>
              <a:buNone/>
              <a:defRPr b="1" sz="4800">
                <a:solidFill>
                  <a:schemeClr val="lt1"/>
                </a:solidFill>
                <a:latin typeface="Itim"/>
                <a:ea typeface="Itim"/>
                <a:cs typeface="Itim"/>
                <a:sym typeface="Itim"/>
              </a:defRPr>
            </a:lvl4pPr>
            <a:lvl5pPr lvl="4" rtl="0" algn="r">
              <a:spcBef>
                <a:spcPts val="0"/>
              </a:spcBef>
              <a:spcAft>
                <a:spcPts val="0"/>
              </a:spcAft>
              <a:buNone/>
              <a:defRPr b="1" sz="4800">
                <a:solidFill>
                  <a:schemeClr val="lt1"/>
                </a:solidFill>
                <a:latin typeface="Itim"/>
                <a:ea typeface="Itim"/>
                <a:cs typeface="Itim"/>
                <a:sym typeface="Itim"/>
              </a:defRPr>
            </a:lvl5pPr>
            <a:lvl6pPr lvl="5" rtl="0" algn="r">
              <a:spcBef>
                <a:spcPts val="0"/>
              </a:spcBef>
              <a:spcAft>
                <a:spcPts val="0"/>
              </a:spcAft>
              <a:buNone/>
              <a:defRPr b="1" sz="4800">
                <a:solidFill>
                  <a:schemeClr val="lt1"/>
                </a:solidFill>
                <a:latin typeface="Itim"/>
                <a:ea typeface="Itim"/>
                <a:cs typeface="Itim"/>
                <a:sym typeface="Itim"/>
              </a:defRPr>
            </a:lvl6pPr>
            <a:lvl7pPr lvl="6" rtl="0" algn="r">
              <a:spcBef>
                <a:spcPts val="0"/>
              </a:spcBef>
              <a:spcAft>
                <a:spcPts val="0"/>
              </a:spcAft>
              <a:buNone/>
              <a:defRPr b="1" sz="4800">
                <a:solidFill>
                  <a:schemeClr val="lt1"/>
                </a:solidFill>
                <a:latin typeface="Itim"/>
                <a:ea typeface="Itim"/>
                <a:cs typeface="Itim"/>
                <a:sym typeface="Itim"/>
              </a:defRPr>
            </a:lvl7pPr>
            <a:lvl8pPr lvl="7" rtl="0" algn="r">
              <a:spcBef>
                <a:spcPts val="0"/>
              </a:spcBef>
              <a:spcAft>
                <a:spcPts val="0"/>
              </a:spcAft>
              <a:buNone/>
              <a:defRPr b="1" sz="4800">
                <a:solidFill>
                  <a:schemeClr val="lt1"/>
                </a:solidFill>
                <a:latin typeface="Itim"/>
                <a:ea typeface="Itim"/>
                <a:cs typeface="Itim"/>
                <a:sym typeface="Itim"/>
              </a:defRPr>
            </a:lvl8pPr>
            <a:lvl9pPr lvl="8" rtl="0" algn="r">
              <a:spcBef>
                <a:spcPts val="0"/>
              </a:spcBef>
              <a:spcAft>
                <a:spcPts val="0"/>
              </a:spcAft>
              <a:buNone/>
              <a:defRPr b="1" sz="4800">
                <a:solidFill>
                  <a:schemeClr val="lt1"/>
                </a:solidFill>
                <a:latin typeface="Itim"/>
                <a:ea typeface="Itim"/>
                <a:cs typeface="Itim"/>
                <a:sym typeface="Itim"/>
              </a:defRPr>
            </a:lvl9pPr>
          </a:lstStyle>
          <a:p/>
        </p:txBody>
      </p:sp>
      <p:sp>
        <p:nvSpPr>
          <p:cNvPr id="444" name="Google Shape;444;p19"/>
          <p:cNvSpPr txBox="1"/>
          <p:nvPr>
            <p:ph idx="2" type="subTitle"/>
          </p:nvPr>
        </p:nvSpPr>
        <p:spPr>
          <a:xfrm>
            <a:off x="2343256" y="3633999"/>
            <a:ext cx="3654600" cy="1828800"/>
          </a:xfrm>
          <a:prstGeom prst="rect">
            <a:avLst/>
          </a:prstGeom>
        </p:spPr>
        <p:txBody>
          <a:bodyPr anchorCtr="0" anchor="ctr" bIns="182850" lIns="182850" spcFirstLastPara="1" rIns="182850" wrap="square" tIns="182850">
            <a:noAutofit/>
          </a:bodyPr>
          <a:lstStyle>
            <a:lvl1pPr lvl="0" rtl="0" algn="r">
              <a:spcBef>
                <a:spcPts val="0"/>
              </a:spcBef>
              <a:spcAft>
                <a:spcPts val="0"/>
              </a:spcAft>
              <a:buNone/>
              <a:defRPr sz="2800"/>
            </a:lvl1pPr>
            <a:lvl2pPr lvl="1" rtl="0" algn="r">
              <a:spcBef>
                <a:spcPts val="0"/>
              </a:spcBef>
              <a:spcAft>
                <a:spcPts val="0"/>
              </a:spcAft>
              <a:buNone/>
              <a:defRPr sz="2800"/>
            </a:lvl2pPr>
            <a:lvl3pPr lvl="2" rtl="0" algn="r">
              <a:spcBef>
                <a:spcPts val="0"/>
              </a:spcBef>
              <a:spcAft>
                <a:spcPts val="0"/>
              </a:spcAft>
              <a:buNone/>
              <a:defRPr sz="2800"/>
            </a:lvl3pPr>
            <a:lvl4pPr lvl="3" rtl="0" algn="r">
              <a:spcBef>
                <a:spcPts val="0"/>
              </a:spcBef>
              <a:spcAft>
                <a:spcPts val="0"/>
              </a:spcAft>
              <a:buNone/>
              <a:defRPr sz="2800"/>
            </a:lvl4pPr>
            <a:lvl5pPr lvl="4" rtl="0" algn="r">
              <a:spcBef>
                <a:spcPts val="0"/>
              </a:spcBef>
              <a:spcAft>
                <a:spcPts val="0"/>
              </a:spcAft>
              <a:buNone/>
              <a:defRPr sz="2800"/>
            </a:lvl5pPr>
            <a:lvl6pPr lvl="5" rtl="0" algn="r">
              <a:spcBef>
                <a:spcPts val="0"/>
              </a:spcBef>
              <a:spcAft>
                <a:spcPts val="0"/>
              </a:spcAft>
              <a:buNone/>
              <a:defRPr sz="2800"/>
            </a:lvl6pPr>
            <a:lvl7pPr lvl="6" rtl="0" algn="r">
              <a:spcBef>
                <a:spcPts val="0"/>
              </a:spcBef>
              <a:spcAft>
                <a:spcPts val="0"/>
              </a:spcAft>
              <a:buNone/>
              <a:defRPr sz="2800"/>
            </a:lvl7pPr>
            <a:lvl8pPr lvl="7" rtl="0" algn="r">
              <a:spcBef>
                <a:spcPts val="0"/>
              </a:spcBef>
              <a:spcAft>
                <a:spcPts val="0"/>
              </a:spcAft>
              <a:buNone/>
              <a:defRPr sz="2800"/>
            </a:lvl8pPr>
            <a:lvl9pPr lvl="8" rtl="0" algn="r">
              <a:spcBef>
                <a:spcPts val="0"/>
              </a:spcBef>
              <a:spcAft>
                <a:spcPts val="0"/>
              </a:spcAft>
              <a:buNone/>
              <a:defRPr sz="2800"/>
            </a:lvl9pPr>
          </a:lstStyle>
          <a:p/>
        </p:txBody>
      </p:sp>
      <p:sp>
        <p:nvSpPr>
          <p:cNvPr id="445" name="Google Shape;445;p19"/>
          <p:cNvSpPr txBox="1"/>
          <p:nvPr>
            <p:ph idx="3" type="subTitle"/>
          </p:nvPr>
        </p:nvSpPr>
        <p:spPr>
          <a:xfrm>
            <a:off x="1873097" y="6043038"/>
            <a:ext cx="4125000" cy="731400"/>
          </a:xfrm>
          <a:prstGeom prst="rect">
            <a:avLst/>
          </a:prstGeom>
        </p:spPr>
        <p:txBody>
          <a:bodyPr anchorCtr="0" anchor="ctr" bIns="182850" lIns="182850" spcFirstLastPara="1" rIns="182850" wrap="square" tIns="182850">
            <a:noAutofit/>
          </a:bodyPr>
          <a:lstStyle>
            <a:lvl1pPr lvl="0" rtl="0" algn="r">
              <a:spcBef>
                <a:spcPts val="0"/>
              </a:spcBef>
              <a:spcAft>
                <a:spcPts val="0"/>
              </a:spcAft>
              <a:buNone/>
              <a:defRPr b="1" sz="4800">
                <a:solidFill>
                  <a:schemeClr val="lt1"/>
                </a:solidFill>
                <a:latin typeface="Itim"/>
                <a:ea typeface="Itim"/>
                <a:cs typeface="Itim"/>
                <a:sym typeface="Itim"/>
              </a:defRPr>
            </a:lvl1pPr>
            <a:lvl2pPr lvl="1" rtl="0" algn="r">
              <a:spcBef>
                <a:spcPts val="0"/>
              </a:spcBef>
              <a:spcAft>
                <a:spcPts val="0"/>
              </a:spcAft>
              <a:buNone/>
              <a:defRPr b="1" sz="4800">
                <a:solidFill>
                  <a:schemeClr val="lt1"/>
                </a:solidFill>
                <a:latin typeface="Itim"/>
                <a:ea typeface="Itim"/>
                <a:cs typeface="Itim"/>
                <a:sym typeface="Itim"/>
              </a:defRPr>
            </a:lvl2pPr>
            <a:lvl3pPr lvl="2" rtl="0" algn="r">
              <a:spcBef>
                <a:spcPts val="0"/>
              </a:spcBef>
              <a:spcAft>
                <a:spcPts val="0"/>
              </a:spcAft>
              <a:buNone/>
              <a:defRPr b="1" sz="4800">
                <a:solidFill>
                  <a:schemeClr val="lt1"/>
                </a:solidFill>
                <a:latin typeface="Itim"/>
                <a:ea typeface="Itim"/>
                <a:cs typeface="Itim"/>
                <a:sym typeface="Itim"/>
              </a:defRPr>
            </a:lvl3pPr>
            <a:lvl4pPr lvl="3" rtl="0" algn="r">
              <a:spcBef>
                <a:spcPts val="0"/>
              </a:spcBef>
              <a:spcAft>
                <a:spcPts val="0"/>
              </a:spcAft>
              <a:buNone/>
              <a:defRPr b="1" sz="4800">
                <a:solidFill>
                  <a:schemeClr val="lt1"/>
                </a:solidFill>
                <a:latin typeface="Itim"/>
                <a:ea typeface="Itim"/>
                <a:cs typeface="Itim"/>
                <a:sym typeface="Itim"/>
              </a:defRPr>
            </a:lvl4pPr>
            <a:lvl5pPr lvl="4" rtl="0" algn="r">
              <a:spcBef>
                <a:spcPts val="0"/>
              </a:spcBef>
              <a:spcAft>
                <a:spcPts val="0"/>
              </a:spcAft>
              <a:buNone/>
              <a:defRPr b="1" sz="4800">
                <a:solidFill>
                  <a:schemeClr val="lt1"/>
                </a:solidFill>
                <a:latin typeface="Itim"/>
                <a:ea typeface="Itim"/>
                <a:cs typeface="Itim"/>
                <a:sym typeface="Itim"/>
              </a:defRPr>
            </a:lvl5pPr>
            <a:lvl6pPr lvl="5" rtl="0" algn="r">
              <a:spcBef>
                <a:spcPts val="0"/>
              </a:spcBef>
              <a:spcAft>
                <a:spcPts val="0"/>
              </a:spcAft>
              <a:buNone/>
              <a:defRPr b="1" sz="4800">
                <a:solidFill>
                  <a:schemeClr val="lt1"/>
                </a:solidFill>
                <a:latin typeface="Itim"/>
                <a:ea typeface="Itim"/>
                <a:cs typeface="Itim"/>
                <a:sym typeface="Itim"/>
              </a:defRPr>
            </a:lvl6pPr>
            <a:lvl7pPr lvl="6" rtl="0" algn="r">
              <a:spcBef>
                <a:spcPts val="0"/>
              </a:spcBef>
              <a:spcAft>
                <a:spcPts val="0"/>
              </a:spcAft>
              <a:buNone/>
              <a:defRPr b="1" sz="4800">
                <a:solidFill>
                  <a:schemeClr val="lt1"/>
                </a:solidFill>
                <a:latin typeface="Itim"/>
                <a:ea typeface="Itim"/>
                <a:cs typeface="Itim"/>
                <a:sym typeface="Itim"/>
              </a:defRPr>
            </a:lvl7pPr>
            <a:lvl8pPr lvl="7" rtl="0" algn="r">
              <a:spcBef>
                <a:spcPts val="0"/>
              </a:spcBef>
              <a:spcAft>
                <a:spcPts val="0"/>
              </a:spcAft>
              <a:buNone/>
              <a:defRPr b="1" sz="4800">
                <a:solidFill>
                  <a:schemeClr val="lt1"/>
                </a:solidFill>
                <a:latin typeface="Itim"/>
                <a:ea typeface="Itim"/>
                <a:cs typeface="Itim"/>
                <a:sym typeface="Itim"/>
              </a:defRPr>
            </a:lvl8pPr>
            <a:lvl9pPr lvl="8" rtl="0" algn="r">
              <a:spcBef>
                <a:spcPts val="0"/>
              </a:spcBef>
              <a:spcAft>
                <a:spcPts val="0"/>
              </a:spcAft>
              <a:buNone/>
              <a:defRPr b="1" sz="4800">
                <a:solidFill>
                  <a:schemeClr val="lt1"/>
                </a:solidFill>
                <a:latin typeface="Itim"/>
                <a:ea typeface="Itim"/>
                <a:cs typeface="Itim"/>
                <a:sym typeface="Itim"/>
              </a:defRPr>
            </a:lvl9pPr>
          </a:lstStyle>
          <a:p/>
        </p:txBody>
      </p:sp>
      <p:sp>
        <p:nvSpPr>
          <p:cNvPr id="446" name="Google Shape;446;p19"/>
          <p:cNvSpPr txBox="1"/>
          <p:nvPr>
            <p:ph idx="4" type="subTitle"/>
          </p:nvPr>
        </p:nvSpPr>
        <p:spPr>
          <a:xfrm>
            <a:off x="2343079" y="6699701"/>
            <a:ext cx="3654600" cy="1828800"/>
          </a:xfrm>
          <a:prstGeom prst="rect">
            <a:avLst/>
          </a:prstGeom>
        </p:spPr>
        <p:txBody>
          <a:bodyPr anchorCtr="0" anchor="ctr" bIns="182850" lIns="182850" spcFirstLastPara="1" rIns="182850" wrap="square" tIns="182850">
            <a:noAutofit/>
          </a:bodyPr>
          <a:lstStyle>
            <a:lvl1pPr lvl="0" rtl="0" algn="r">
              <a:spcBef>
                <a:spcPts val="0"/>
              </a:spcBef>
              <a:spcAft>
                <a:spcPts val="0"/>
              </a:spcAft>
              <a:buNone/>
              <a:defRPr sz="2800"/>
            </a:lvl1pPr>
            <a:lvl2pPr lvl="1" rtl="0" algn="r">
              <a:spcBef>
                <a:spcPts val="0"/>
              </a:spcBef>
              <a:spcAft>
                <a:spcPts val="0"/>
              </a:spcAft>
              <a:buNone/>
              <a:defRPr sz="2800"/>
            </a:lvl2pPr>
            <a:lvl3pPr lvl="2" rtl="0" algn="r">
              <a:spcBef>
                <a:spcPts val="0"/>
              </a:spcBef>
              <a:spcAft>
                <a:spcPts val="0"/>
              </a:spcAft>
              <a:buNone/>
              <a:defRPr sz="2800"/>
            </a:lvl3pPr>
            <a:lvl4pPr lvl="3" rtl="0" algn="r">
              <a:spcBef>
                <a:spcPts val="0"/>
              </a:spcBef>
              <a:spcAft>
                <a:spcPts val="0"/>
              </a:spcAft>
              <a:buNone/>
              <a:defRPr sz="2800"/>
            </a:lvl4pPr>
            <a:lvl5pPr lvl="4" rtl="0" algn="r">
              <a:spcBef>
                <a:spcPts val="0"/>
              </a:spcBef>
              <a:spcAft>
                <a:spcPts val="0"/>
              </a:spcAft>
              <a:buNone/>
              <a:defRPr sz="2800"/>
            </a:lvl5pPr>
            <a:lvl6pPr lvl="5" rtl="0" algn="r">
              <a:spcBef>
                <a:spcPts val="0"/>
              </a:spcBef>
              <a:spcAft>
                <a:spcPts val="0"/>
              </a:spcAft>
              <a:buNone/>
              <a:defRPr sz="2800"/>
            </a:lvl6pPr>
            <a:lvl7pPr lvl="6" rtl="0" algn="r">
              <a:spcBef>
                <a:spcPts val="0"/>
              </a:spcBef>
              <a:spcAft>
                <a:spcPts val="0"/>
              </a:spcAft>
              <a:buNone/>
              <a:defRPr sz="2800"/>
            </a:lvl7pPr>
            <a:lvl8pPr lvl="7" rtl="0" algn="r">
              <a:spcBef>
                <a:spcPts val="0"/>
              </a:spcBef>
              <a:spcAft>
                <a:spcPts val="0"/>
              </a:spcAft>
              <a:buNone/>
              <a:defRPr sz="2800"/>
            </a:lvl8pPr>
            <a:lvl9pPr lvl="8" rtl="0" algn="r">
              <a:spcBef>
                <a:spcPts val="0"/>
              </a:spcBef>
              <a:spcAft>
                <a:spcPts val="0"/>
              </a:spcAft>
              <a:buNone/>
              <a:defRPr sz="2800"/>
            </a:lvl9pPr>
          </a:lstStyle>
          <a:p/>
        </p:txBody>
      </p:sp>
      <p:sp>
        <p:nvSpPr>
          <p:cNvPr id="447" name="Google Shape;447;p19"/>
          <p:cNvSpPr txBox="1"/>
          <p:nvPr>
            <p:ph idx="5" type="subTitle"/>
          </p:nvPr>
        </p:nvSpPr>
        <p:spPr>
          <a:xfrm>
            <a:off x="12289903" y="2977699"/>
            <a:ext cx="4125000" cy="731400"/>
          </a:xfrm>
          <a:prstGeom prst="rect">
            <a:avLst/>
          </a:prstGeom>
        </p:spPr>
        <p:txBody>
          <a:bodyPr anchorCtr="0" anchor="ctr" bIns="182850" lIns="182850" spcFirstLastPara="1" rIns="182850" wrap="square" tIns="182850">
            <a:noAutofit/>
          </a:bodyPr>
          <a:lstStyle>
            <a:lvl1pPr lvl="0" rtl="0">
              <a:spcBef>
                <a:spcPts val="0"/>
              </a:spcBef>
              <a:spcAft>
                <a:spcPts val="0"/>
              </a:spcAft>
              <a:buNone/>
              <a:defRPr b="1" sz="4800">
                <a:solidFill>
                  <a:schemeClr val="lt1"/>
                </a:solidFill>
                <a:latin typeface="Itim"/>
                <a:ea typeface="Itim"/>
                <a:cs typeface="Itim"/>
                <a:sym typeface="Itim"/>
              </a:defRPr>
            </a:lvl1pPr>
            <a:lvl2pPr lvl="1" rtl="0">
              <a:spcBef>
                <a:spcPts val="0"/>
              </a:spcBef>
              <a:spcAft>
                <a:spcPts val="0"/>
              </a:spcAft>
              <a:buNone/>
              <a:defRPr b="1" sz="4800">
                <a:solidFill>
                  <a:schemeClr val="lt1"/>
                </a:solidFill>
                <a:latin typeface="Itim"/>
                <a:ea typeface="Itim"/>
                <a:cs typeface="Itim"/>
                <a:sym typeface="Itim"/>
              </a:defRPr>
            </a:lvl2pPr>
            <a:lvl3pPr lvl="2" rtl="0">
              <a:spcBef>
                <a:spcPts val="0"/>
              </a:spcBef>
              <a:spcAft>
                <a:spcPts val="0"/>
              </a:spcAft>
              <a:buNone/>
              <a:defRPr b="1" sz="4800">
                <a:solidFill>
                  <a:schemeClr val="lt1"/>
                </a:solidFill>
                <a:latin typeface="Itim"/>
                <a:ea typeface="Itim"/>
                <a:cs typeface="Itim"/>
                <a:sym typeface="Itim"/>
              </a:defRPr>
            </a:lvl3pPr>
            <a:lvl4pPr lvl="3" rtl="0">
              <a:spcBef>
                <a:spcPts val="0"/>
              </a:spcBef>
              <a:spcAft>
                <a:spcPts val="0"/>
              </a:spcAft>
              <a:buNone/>
              <a:defRPr b="1" sz="4800">
                <a:solidFill>
                  <a:schemeClr val="lt1"/>
                </a:solidFill>
                <a:latin typeface="Itim"/>
                <a:ea typeface="Itim"/>
                <a:cs typeface="Itim"/>
                <a:sym typeface="Itim"/>
              </a:defRPr>
            </a:lvl4pPr>
            <a:lvl5pPr lvl="4" rtl="0">
              <a:spcBef>
                <a:spcPts val="0"/>
              </a:spcBef>
              <a:spcAft>
                <a:spcPts val="0"/>
              </a:spcAft>
              <a:buNone/>
              <a:defRPr b="1" sz="4800">
                <a:solidFill>
                  <a:schemeClr val="lt1"/>
                </a:solidFill>
                <a:latin typeface="Itim"/>
                <a:ea typeface="Itim"/>
                <a:cs typeface="Itim"/>
                <a:sym typeface="Itim"/>
              </a:defRPr>
            </a:lvl5pPr>
            <a:lvl6pPr lvl="5" rtl="0">
              <a:spcBef>
                <a:spcPts val="0"/>
              </a:spcBef>
              <a:spcAft>
                <a:spcPts val="0"/>
              </a:spcAft>
              <a:buNone/>
              <a:defRPr b="1" sz="4800">
                <a:solidFill>
                  <a:schemeClr val="lt1"/>
                </a:solidFill>
                <a:latin typeface="Itim"/>
                <a:ea typeface="Itim"/>
                <a:cs typeface="Itim"/>
                <a:sym typeface="Itim"/>
              </a:defRPr>
            </a:lvl6pPr>
            <a:lvl7pPr lvl="6" rtl="0">
              <a:spcBef>
                <a:spcPts val="0"/>
              </a:spcBef>
              <a:spcAft>
                <a:spcPts val="0"/>
              </a:spcAft>
              <a:buNone/>
              <a:defRPr b="1" sz="4800">
                <a:solidFill>
                  <a:schemeClr val="lt1"/>
                </a:solidFill>
                <a:latin typeface="Itim"/>
                <a:ea typeface="Itim"/>
                <a:cs typeface="Itim"/>
                <a:sym typeface="Itim"/>
              </a:defRPr>
            </a:lvl7pPr>
            <a:lvl8pPr lvl="7" rtl="0">
              <a:spcBef>
                <a:spcPts val="0"/>
              </a:spcBef>
              <a:spcAft>
                <a:spcPts val="0"/>
              </a:spcAft>
              <a:buNone/>
              <a:defRPr b="1" sz="4800">
                <a:solidFill>
                  <a:schemeClr val="lt1"/>
                </a:solidFill>
                <a:latin typeface="Itim"/>
                <a:ea typeface="Itim"/>
                <a:cs typeface="Itim"/>
                <a:sym typeface="Itim"/>
              </a:defRPr>
            </a:lvl8pPr>
            <a:lvl9pPr lvl="8" rtl="0">
              <a:spcBef>
                <a:spcPts val="0"/>
              </a:spcBef>
              <a:spcAft>
                <a:spcPts val="0"/>
              </a:spcAft>
              <a:buNone/>
              <a:defRPr b="1" sz="4800">
                <a:solidFill>
                  <a:schemeClr val="lt1"/>
                </a:solidFill>
                <a:latin typeface="Itim"/>
                <a:ea typeface="Itim"/>
                <a:cs typeface="Itim"/>
                <a:sym typeface="Itim"/>
              </a:defRPr>
            </a:lvl9pPr>
          </a:lstStyle>
          <a:p/>
        </p:txBody>
      </p:sp>
      <p:sp>
        <p:nvSpPr>
          <p:cNvPr id="448" name="Google Shape;448;p19"/>
          <p:cNvSpPr txBox="1"/>
          <p:nvPr>
            <p:ph idx="6" type="subTitle"/>
          </p:nvPr>
        </p:nvSpPr>
        <p:spPr>
          <a:xfrm>
            <a:off x="12289878" y="3633999"/>
            <a:ext cx="3654600" cy="1828800"/>
          </a:xfrm>
          <a:prstGeom prst="rect">
            <a:avLst/>
          </a:prstGeom>
        </p:spPr>
        <p:txBody>
          <a:bodyPr anchorCtr="0" anchor="ctr" bIns="182850" lIns="182850" spcFirstLastPara="1" rIns="182850" wrap="square" tIns="182850">
            <a:noAutofit/>
          </a:bodyPr>
          <a:lstStyle>
            <a:lvl1pPr lvl="0" rtl="0">
              <a:spcBef>
                <a:spcPts val="0"/>
              </a:spcBef>
              <a:spcAft>
                <a:spcPts val="0"/>
              </a:spcAft>
              <a:buNone/>
              <a:defRPr sz="2800"/>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449" name="Google Shape;449;p19"/>
          <p:cNvSpPr txBox="1"/>
          <p:nvPr>
            <p:ph idx="7" type="subTitle"/>
          </p:nvPr>
        </p:nvSpPr>
        <p:spPr>
          <a:xfrm>
            <a:off x="12289903" y="6043038"/>
            <a:ext cx="4125000" cy="731400"/>
          </a:xfrm>
          <a:prstGeom prst="rect">
            <a:avLst/>
          </a:prstGeom>
        </p:spPr>
        <p:txBody>
          <a:bodyPr anchorCtr="0" anchor="ctr" bIns="182850" lIns="182850" spcFirstLastPara="1" rIns="182850" wrap="square" tIns="182850">
            <a:noAutofit/>
          </a:bodyPr>
          <a:lstStyle>
            <a:lvl1pPr lvl="0" rtl="0">
              <a:spcBef>
                <a:spcPts val="0"/>
              </a:spcBef>
              <a:spcAft>
                <a:spcPts val="0"/>
              </a:spcAft>
              <a:buNone/>
              <a:defRPr b="1" sz="4800">
                <a:solidFill>
                  <a:schemeClr val="lt1"/>
                </a:solidFill>
                <a:latin typeface="Itim"/>
                <a:ea typeface="Itim"/>
                <a:cs typeface="Itim"/>
                <a:sym typeface="Itim"/>
              </a:defRPr>
            </a:lvl1pPr>
            <a:lvl2pPr lvl="1" rtl="0">
              <a:spcBef>
                <a:spcPts val="0"/>
              </a:spcBef>
              <a:spcAft>
                <a:spcPts val="0"/>
              </a:spcAft>
              <a:buNone/>
              <a:defRPr b="1" sz="4800">
                <a:solidFill>
                  <a:schemeClr val="lt1"/>
                </a:solidFill>
                <a:latin typeface="Itim"/>
                <a:ea typeface="Itim"/>
                <a:cs typeface="Itim"/>
                <a:sym typeface="Itim"/>
              </a:defRPr>
            </a:lvl2pPr>
            <a:lvl3pPr lvl="2" rtl="0">
              <a:spcBef>
                <a:spcPts val="0"/>
              </a:spcBef>
              <a:spcAft>
                <a:spcPts val="0"/>
              </a:spcAft>
              <a:buNone/>
              <a:defRPr b="1" sz="4800">
                <a:solidFill>
                  <a:schemeClr val="lt1"/>
                </a:solidFill>
                <a:latin typeface="Itim"/>
                <a:ea typeface="Itim"/>
                <a:cs typeface="Itim"/>
                <a:sym typeface="Itim"/>
              </a:defRPr>
            </a:lvl3pPr>
            <a:lvl4pPr lvl="3" rtl="0">
              <a:spcBef>
                <a:spcPts val="0"/>
              </a:spcBef>
              <a:spcAft>
                <a:spcPts val="0"/>
              </a:spcAft>
              <a:buNone/>
              <a:defRPr b="1" sz="4800">
                <a:solidFill>
                  <a:schemeClr val="lt1"/>
                </a:solidFill>
                <a:latin typeface="Itim"/>
                <a:ea typeface="Itim"/>
                <a:cs typeface="Itim"/>
                <a:sym typeface="Itim"/>
              </a:defRPr>
            </a:lvl4pPr>
            <a:lvl5pPr lvl="4" rtl="0">
              <a:spcBef>
                <a:spcPts val="0"/>
              </a:spcBef>
              <a:spcAft>
                <a:spcPts val="0"/>
              </a:spcAft>
              <a:buNone/>
              <a:defRPr b="1" sz="4800">
                <a:solidFill>
                  <a:schemeClr val="lt1"/>
                </a:solidFill>
                <a:latin typeface="Itim"/>
                <a:ea typeface="Itim"/>
                <a:cs typeface="Itim"/>
                <a:sym typeface="Itim"/>
              </a:defRPr>
            </a:lvl5pPr>
            <a:lvl6pPr lvl="5" rtl="0">
              <a:spcBef>
                <a:spcPts val="0"/>
              </a:spcBef>
              <a:spcAft>
                <a:spcPts val="0"/>
              </a:spcAft>
              <a:buNone/>
              <a:defRPr b="1" sz="4800">
                <a:solidFill>
                  <a:schemeClr val="lt1"/>
                </a:solidFill>
                <a:latin typeface="Itim"/>
                <a:ea typeface="Itim"/>
                <a:cs typeface="Itim"/>
                <a:sym typeface="Itim"/>
              </a:defRPr>
            </a:lvl6pPr>
            <a:lvl7pPr lvl="6" rtl="0">
              <a:spcBef>
                <a:spcPts val="0"/>
              </a:spcBef>
              <a:spcAft>
                <a:spcPts val="0"/>
              </a:spcAft>
              <a:buNone/>
              <a:defRPr b="1" sz="4800">
                <a:solidFill>
                  <a:schemeClr val="lt1"/>
                </a:solidFill>
                <a:latin typeface="Itim"/>
                <a:ea typeface="Itim"/>
                <a:cs typeface="Itim"/>
                <a:sym typeface="Itim"/>
              </a:defRPr>
            </a:lvl7pPr>
            <a:lvl8pPr lvl="7" rtl="0">
              <a:spcBef>
                <a:spcPts val="0"/>
              </a:spcBef>
              <a:spcAft>
                <a:spcPts val="0"/>
              </a:spcAft>
              <a:buNone/>
              <a:defRPr b="1" sz="4800">
                <a:solidFill>
                  <a:schemeClr val="lt1"/>
                </a:solidFill>
                <a:latin typeface="Itim"/>
                <a:ea typeface="Itim"/>
                <a:cs typeface="Itim"/>
                <a:sym typeface="Itim"/>
              </a:defRPr>
            </a:lvl8pPr>
            <a:lvl9pPr lvl="8" rtl="0">
              <a:spcBef>
                <a:spcPts val="0"/>
              </a:spcBef>
              <a:spcAft>
                <a:spcPts val="0"/>
              </a:spcAft>
              <a:buNone/>
              <a:defRPr b="1" sz="4800">
                <a:solidFill>
                  <a:schemeClr val="lt1"/>
                </a:solidFill>
                <a:latin typeface="Itim"/>
                <a:ea typeface="Itim"/>
                <a:cs typeface="Itim"/>
                <a:sym typeface="Itim"/>
              </a:defRPr>
            </a:lvl9pPr>
          </a:lstStyle>
          <a:p/>
        </p:txBody>
      </p:sp>
      <p:sp>
        <p:nvSpPr>
          <p:cNvPr id="450" name="Google Shape;450;p19"/>
          <p:cNvSpPr txBox="1"/>
          <p:nvPr>
            <p:ph idx="8" type="subTitle"/>
          </p:nvPr>
        </p:nvSpPr>
        <p:spPr>
          <a:xfrm>
            <a:off x="12289886" y="6699701"/>
            <a:ext cx="3654600" cy="1828800"/>
          </a:xfrm>
          <a:prstGeom prst="rect">
            <a:avLst/>
          </a:prstGeom>
        </p:spPr>
        <p:txBody>
          <a:bodyPr anchorCtr="0" anchor="ctr" bIns="182850" lIns="182850" spcFirstLastPara="1" rIns="182850" wrap="square" tIns="182850">
            <a:noAutofit/>
          </a:bodyPr>
          <a:lstStyle>
            <a:lvl1pPr lvl="0" rtl="0">
              <a:spcBef>
                <a:spcPts val="0"/>
              </a:spcBef>
              <a:spcAft>
                <a:spcPts val="0"/>
              </a:spcAft>
              <a:buNone/>
              <a:defRPr sz="2800"/>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grpSp>
        <p:nvGrpSpPr>
          <p:cNvPr id="451" name="Google Shape;451;p19"/>
          <p:cNvGrpSpPr/>
          <p:nvPr/>
        </p:nvGrpSpPr>
        <p:grpSpPr>
          <a:xfrm flipH="1" rot="-5400000">
            <a:off x="15989801" y="-1383759"/>
            <a:ext cx="914430" cy="3681922"/>
            <a:chOff x="341244" y="189297"/>
            <a:chExt cx="838004" cy="3374195"/>
          </a:xfrm>
        </p:grpSpPr>
        <p:sp>
          <p:nvSpPr>
            <p:cNvPr id="452" name="Google Shape;452;p19"/>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 name="Google Shape;453;p19"/>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 name="Google Shape;454;p19"/>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 name="Google Shape;455;p19"/>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 name="Google Shape;456;p19"/>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 name="Google Shape;457;p19"/>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 name="Google Shape;458;p19"/>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 name="Google Shape;459;p19"/>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0" name="Google Shape;460;p19"/>
          <p:cNvGrpSpPr/>
          <p:nvPr/>
        </p:nvGrpSpPr>
        <p:grpSpPr>
          <a:xfrm rot="5400000">
            <a:off x="1376307" y="7996223"/>
            <a:ext cx="914506" cy="3667075"/>
            <a:chOff x="1448006" y="189297"/>
            <a:chExt cx="854359" cy="3374195"/>
          </a:xfrm>
        </p:grpSpPr>
        <p:sp>
          <p:nvSpPr>
            <p:cNvPr id="461" name="Google Shape;461;p19"/>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 name="Google Shape;462;p19"/>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 name="Google Shape;463;p19"/>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 name="Google Shape;464;p19"/>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 name="Google Shape;465;p19"/>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 name="Google Shape;466;p19"/>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 name="Google Shape;467;p19"/>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ONLY_1">
    <p:spTree>
      <p:nvGrpSpPr>
        <p:cNvPr id="468" name="Shape 468"/>
        <p:cNvGrpSpPr/>
        <p:nvPr/>
      </p:nvGrpSpPr>
      <p:grpSpPr>
        <a:xfrm>
          <a:off x="0" y="0"/>
          <a:ext cx="0" cy="0"/>
          <a:chOff x="0" y="0"/>
          <a:chExt cx="0" cy="0"/>
        </a:xfrm>
      </p:grpSpPr>
      <p:sp>
        <p:nvSpPr>
          <p:cNvPr id="469" name="Google Shape;469;p20"/>
          <p:cNvSpPr txBox="1"/>
          <p:nvPr>
            <p:ph type="title"/>
          </p:nvPr>
        </p:nvSpPr>
        <p:spPr>
          <a:xfrm>
            <a:off x="1452450" y="1085850"/>
            <a:ext cx="15382800" cy="914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000"/>
              <a:buNone/>
              <a:defRPr sz="6400"/>
            </a:lvl1pPr>
            <a:lvl2pPr lvl="1" rtl="0" algn="ctr">
              <a:spcBef>
                <a:spcPts val="0"/>
              </a:spcBef>
              <a:spcAft>
                <a:spcPts val="0"/>
              </a:spcAft>
              <a:buSzPts val="6000"/>
              <a:buNone/>
              <a:defRPr/>
            </a:lvl2pPr>
            <a:lvl3pPr lvl="2" rtl="0" algn="ctr">
              <a:spcBef>
                <a:spcPts val="0"/>
              </a:spcBef>
              <a:spcAft>
                <a:spcPts val="0"/>
              </a:spcAft>
              <a:buSzPts val="6000"/>
              <a:buNone/>
              <a:defRPr/>
            </a:lvl3pPr>
            <a:lvl4pPr lvl="3" rtl="0" algn="ctr">
              <a:spcBef>
                <a:spcPts val="0"/>
              </a:spcBef>
              <a:spcAft>
                <a:spcPts val="0"/>
              </a:spcAft>
              <a:buSzPts val="6000"/>
              <a:buNone/>
              <a:defRPr/>
            </a:lvl4pPr>
            <a:lvl5pPr lvl="4" rtl="0" algn="ctr">
              <a:spcBef>
                <a:spcPts val="0"/>
              </a:spcBef>
              <a:spcAft>
                <a:spcPts val="0"/>
              </a:spcAft>
              <a:buSzPts val="6000"/>
              <a:buNone/>
              <a:defRPr/>
            </a:lvl5pPr>
            <a:lvl6pPr lvl="5" rtl="0" algn="ctr">
              <a:spcBef>
                <a:spcPts val="0"/>
              </a:spcBef>
              <a:spcAft>
                <a:spcPts val="0"/>
              </a:spcAft>
              <a:buSzPts val="6000"/>
              <a:buNone/>
              <a:defRPr/>
            </a:lvl6pPr>
            <a:lvl7pPr lvl="6" rtl="0" algn="ctr">
              <a:spcBef>
                <a:spcPts val="0"/>
              </a:spcBef>
              <a:spcAft>
                <a:spcPts val="0"/>
              </a:spcAft>
              <a:buSzPts val="6000"/>
              <a:buNone/>
              <a:defRPr/>
            </a:lvl7pPr>
            <a:lvl8pPr lvl="7" rtl="0" algn="ctr">
              <a:spcBef>
                <a:spcPts val="0"/>
              </a:spcBef>
              <a:spcAft>
                <a:spcPts val="0"/>
              </a:spcAft>
              <a:buSzPts val="6000"/>
              <a:buNone/>
              <a:defRPr/>
            </a:lvl8pPr>
            <a:lvl9pPr lvl="8" rtl="0" algn="ctr">
              <a:spcBef>
                <a:spcPts val="0"/>
              </a:spcBef>
              <a:spcAft>
                <a:spcPts val="0"/>
              </a:spcAft>
              <a:buSzPts val="6000"/>
              <a:buNone/>
              <a:defRPr/>
            </a:lvl9pPr>
          </a:lstStyle>
          <a:p/>
        </p:txBody>
      </p:sp>
      <p:sp>
        <p:nvSpPr>
          <p:cNvPr id="470" name="Google Shape;470;p20"/>
          <p:cNvSpPr txBox="1"/>
          <p:nvPr>
            <p:ph idx="1" type="subTitle"/>
          </p:nvPr>
        </p:nvSpPr>
        <p:spPr>
          <a:xfrm>
            <a:off x="1452450" y="2362200"/>
            <a:ext cx="15382800" cy="6514800"/>
          </a:xfrm>
          <a:prstGeom prst="rect">
            <a:avLst/>
          </a:prstGeom>
        </p:spPr>
        <p:txBody>
          <a:bodyPr anchorCtr="0" anchor="ctr" bIns="182850" lIns="182850" spcFirstLastPara="1" rIns="182850" wrap="square" tIns="182850">
            <a:noAutofit/>
          </a:bodyPr>
          <a:lstStyle>
            <a:lvl1pPr lvl="0" rtl="0">
              <a:spcBef>
                <a:spcPts val="0"/>
              </a:spcBef>
              <a:spcAft>
                <a:spcPts val="0"/>
              </a:spcAft>
              <a:buNone/>
              <a:defRPr sz="2800"/>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grpSp>
        <p:nvGrpSpPr>
          <p:cNvPr id="471" name="Google Shape;471;p20"/>
          <p:cNvGrpSpPr/>
          <p:nvPr/>
        </p:nvGrpSpPr>
        <p:grpSpPr>
          <a:xfrm rot="5400000">
            <a:off x="1383769" y="-1383759"/>
            <a:ext cx="914430" cy="3681922"/>
            <a:chOff x="341244" y="189297"/>
            <a:chExt cx="838004" cy="3374195"/>
          </a:xfrm>
        </p:grpSpPr>
        <p:sp>
          <p:nvSpPr>
            <p:cNvPr id="472" name="Google Shape;472;p20"/>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 name="Google Shape;473;p20"/>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 name="Google Shape;474;p20"/>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 name="Google Shape;475;p20"/>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 name="Google Shape;476;p20"/>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 name="Google Shape;477;p20"/>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 name="Google Shape;478;p20"/>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 name="Google Shape;479;p20"/>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0" name="Google Shape;480;p20"/>
          <p:cNvGrpSpPr/>
          <p:nvPr/>
        </p:nvGrpSpPr>
        <p:grpSpPr>
          <a:xfrm flipH="1" rot="-5400000">
            <a:off x="15997187" y="7996223"/>
            <a:ext cx="914506" cy="3667075"/>
            <a:chOff x="1448006" y="189297"/>
            <a:chExt cx="854359" cy="3374195"/>
          </a:xfrm>
        </p:grpSpPr>
        <p:sp>
          <p:nvSpPr>
            <p:cNvPr id="481" name="Google Shape;481;p20"/>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 name="Google Shape;482;p20"/>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 name="Google Shape;483;p20"/>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 name="Google Shape;484;p20"/>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 name="Google Shape;485;p20"/>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 name="Google Shape;486;p20"/>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 name="Google Shape;487;p20"/>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3"/>
          <p:cNvSpPr txBox="1"/>
          <p:nvPr>
            <p:ph idx="1" type="subTitle"/>
          </p:nvPr>
        </p:nvSpPr>
        <p:spPr>
          <a:xfrm>
            <a:off x="1452425" y="6646037"/>
            <a:ext cx="10182000" cy="890400"/>
          </a:xfrm>
          <a:prstGeom prst="rect">
            <a:avLst/>
          </a:prstGeom>
        </p:spPr>
        <p:txBody>
          <a:bodyPr anchorCtr="0" anchor="t" bIns="182850" lIns="182850" spcFirstLastPara="1" rIns="182850" wrap="square" tIns="182850">
            <a:noAutofit/>
          </a:bodyPr>
          <a:lstStyle>
            <a:lvl1pPr lvl="0" rtl="0">
              <a:spcBef>
                <a:spcPts val="0"/>
              </a:spcBef>
              <a:spcAft>
                <a:spcPts val="0"/>
              </a:spcAft>
              <a:buNone/>
              <a:defRPr sz="2800">
                <a:solidFill>
                  <a:schemeClr val="dk2"/>
                </a:solidFill>
              </a:defRPr>
            </a:lvl1pPr>
            <a:lvl2pPr lvl="1" rtl="0">
              <a:spcBef>
                <a:spcPts val="0"/>
              </a:spcBef>
              <a:spcAft>
                <a:spcPts val="0"/>
              </a:spcAft>
              <a:buNone/>
              <a:defRPr sz="2800">
                <a:solidFill>
                  <a:schemeClr val="dk2"/>
                </a:solidFill>
              </a:defRPr>
            </a:lvl2pPr>
            <a:lvl3pPr lvl="2" rtl="0">
              <a:spcBef>
                <a:spcPts val="0"/>
              </a:spcBef>
              <a:spcAft>
                <a:spcPts val="0"/>
              </a:spcAft>
              <a:buNone/>
              <a:defRPr sz="2800">
                <a:solidFill>
                  <a:schemeClr val="dk2"/>
                </a:solidFill>
              </a:defRPr>
            </a:lvl3pPr>
            <a:lvl4pPr lvl="3" rtl="0">
              <a:spcBef>
                <a:spcPts val="0"/>
              </a:spcBef>
              <a:spcAft>
                <a:spcPts val="0"/>
              </a:spcAft>
              <a:buNone/>
              <a:defRPr sz="2800">
                <a:solidFill>
                  <a:schemeClr val="dk2"/>
                </a:solidFill>
              </a:defRPr>
            </a:lvl4pPr>
            <a:lvl5pPr lvl="4" rtl="0">
              <a:spcBef>
                <a:spcPts val="0"/>
              </a:spcBef>
              <a:spcAft>
                <a:spcPts val="0"/>
              </a:spcAft>
              <a:buNone/>
              <a:defRPr sz="2800">
                <a:solidFill>
                  <a:schemeClr val="dk2"/>
                </a:solidFill>
              </a:defRPr>
            </a:lvl5pPr>
            <a:lvl6pPr lvl="5" rtl="0">
              <a:spcBef>
                <a:spcPts val="0"/>
              </a:spcBef>
              <a:spcAft>
                <a:spcPts val="0"/>
              </a:spcAft>
              <a:buNone/>
              <a:defRPr sz="2800">
                <a:solidFill>
                  <a:schemeClr val="dk2"/>
                </a:solidFill>
              </a:defRPr>
            </a:lvl6pPr>
            <a:lvl7pPr lvl="6" rtl="0">
              <a:spcBef>
                <a:spcPts val="0"/>
              </a:spcBef>
              <a:spcAft>
                <a:spcPts val="0"/>
              </a:spcAft>
              <a:buNone/>
              <a:defRPr sz="2800">
                <a:solidFill>
                  <a:schemeClr val="dk2"/>
                </a:solidFill>
              </a:defRPr>
            </a:lvl7pPr>
            <a:lvl8pPr lvl="7" rtl="0">
              <a:spcBef>
                <a:spcPts val="0"/>
              </a:spcBef>
              <a:spcAft>
                <a:spcPts val="0"/>
              </a:spcAft>
              <a:buNone/>
              <a:defRPr sz="2800">
                <a:solidFill>
                  <a:schemeClr val="dk2"/>
                </a:solidFill>
              </a:defRPr>
            </a:lvl8pPr>
            <a:lvl9pPr lvl="8" rtl="0">
              <a:spcBef>
                <a:spcPts val="0"/>
              </a:spcBef>
              <a:spcAft>
                <a:spcPts val="0"/>
              </a:spcAft>
              <a:buNone/>
              <a:defRPr sz="2800">
                <a:solidFill>
                  <a:schemeClr val="dk2"/>
                </a:solidFill>
              </a:defRPr>
            </a:lvl9pPr>
          </a:lstStyle>
          <a:p/>
        </p:txBody>
      </p:sp>
      <p:sp>
        <p:nvSpPr>
          <p:cNvPr id="82" name="Google Shape;82;p3"/>
          <p:cNvSpPr txBox="1"/>
          <p:nvPr>
            <p:ph type="title"/>
          </p:nvPr>
        </p:nvSpPr>
        <p:spPr>
          <a:xfrm>
            <a:off x="1452425" y="4850390"/>
            <a:ext cx="10182000" cy="1683600"/>
          </a:xfrm>
          <a:prstGeom prst="rect">
            <a:avLst/>
          </a:prstGeom>
        </p:spPr>
        <p:txBody>
          <a:bodyPr anchorCtr="0" anchor="ctr" bIns="182850" lIns="182850" spcFirstLastPara="1" rIns="182850" wrap="square" tIns="182850">
            <a:noAutofit/>
          </a:bodyPr>
          <a:lstStyle>
            <a:lvl1pPr lvl="0" algn="l">
              <a:lnSpc>
                <a:spcPct val="100000"/>
              </a:lnSpc>
              <a:spcBef>
                <a:spcPts val="0"/>
              </a:spcBef>
              <a:spcAft>
                <a:spcPts val="0"/>
              </a:spcAft>
              <a:buSzPts val="12000"/>
              <a:buNone/>
              <a:defRPr sz="116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83" name="Google Shape;83;p3"/>
          <p:cNvSpPr txBox="1"/>
          <p:nvPr>
            <p:ph hasCustomPrompt="1" idx="2" type="title"/>
          </p:nvPr>
        </p:nvSpPr>
        <p:spPr>
          <a:xfrm>
            <a:off x="1452462" y="2750550"/>
            <a:ext cx="3329400" cy="1974000"/>
          </a:xfrm>
          <a:prstGeom prst="rect">
            <a:avLst/>
          </a:prstGeom>
        </p:spPr>
        <p:txBody>
          <a:bodyPr anchorCtr="0" anchor="ctr" bIns="182850" lIns="182850" spcFirstLastPara="1" rIns="182850" wrap="square" tIns="182850">
            <a:noAutofit/>
          </a:bodyPr>
          <a:lstStyle>
            <a:lvl1pPr lvl="0" rtl="0" algn="l">
              <a:lnSpc>
                <a:spcPct val="100000"/>
              </a:lnSpc>
              <a:spcBef>
                <a:spcPts val="0"/>
              </a:spcBef>
              <a:spcAft>
                <a:spcPts val="0"/>
              </a:spcAft>
              <a:buSzPts val="14400"/>
              <a:buNone/>
              <a:defRPr sz="14400">
                <a:solidFill>
                  <a:schemeClr val="lt1"/>
                </a:solidFill>
              </a:defRPr>
            </a:lvl1pPr>
            <a:lvl2pPr lvl="1" rtl="0" algn="ctr">
              <a:spcBef>
                <a:spcPts val="0"/>
              </a:spcBef>
              <a:spcAft>
                <a:spcPts val="0"/>
              </a:spcAft>
              <a:buSzPts val="14400"/>
              <a:buNone/>
              <a:defRPr sz="14400"/>
            </a:lvl2pPr>
            <a:lvl3pPr lvl="2" rtl="0" algn="ctr">
              <a:spcBef>
                <a:spcPts val="0"/>
              </a:spcBef>
              <a:spcAft>
                <a:spcPts val="0"/>
              </a:spcAft>
              <a:buSzPts val="14400"/>
              <a:buNone/>
              <a:defRPr sz="14400"/>
            </a:lvl3pPr>
            <a:lvl4pPr lvl="3" rtl="0" algn="ctr">
              <a:spcBef>
                <a:spcPts val="0"/>
              </a:spcBef>
              <a:spcAft>
                <a:spcPts val="0"/>
              </a:spcAft>
              <a:buSzPts val="14400"/>
              <a:buNone/>
              <a:defRPr sz="14400"/>
            </a:lvl4pPr>
            <a:lvl5pPr lvl="4" rtl="0" algn="ctr">
              <a:spcBef>
                <a:spcPts val="0"/>
              </a:spcBef>
              <a:spcAft>
                <a:spcPts val="0"/>
              </a:spcAft>
              <a:buSzPts val="14400"/>
              <a:buNone/>
              <a:defRPr sz="14400"/>
            </a:lvl5pPr>
            <a:lvl6pPr lvl="5" rtl="0" algn="ctr">
              <a:spcBef>
                <a:spcPts val="0"/>
              </a:spcBef>
              <a:spcAft>
                <a:spcPts val="0"/>
              </a:spcAft>
              <a:buSzPts val="14400"/>
              <a:buNone/>
              <a:defRPr sz="14400"/>
            </a:lvl6pPr>
            <a:lvl7pPr lvl="6" rtl="0" algn="ctr">
              <a:spcBef>
                <a:spcPts val="0"/>
              </a:spcBef>
              <a:spcAft>
                <a:spcPts val="0"/>
              </a:spcAft>
              <a:buSzPts val="14400"/>
              <a:buNone/>
              <a:defRPr sz="14400"/>
            </a:lvl7pPr>
            <a:lvl8pPr lvl="7" rtl="0" algn="ctr">
              <a:spcBef>
                <a:spcPts val="0"/>
              </a:spcBef>
              <a:spcAft>
                <a:spcPts val="0"/>
              </a:spcAft>
              <a:buSzPts val="14400"/>
              <a:buNone/>
              <a:defRPr sz="14400"/>
            </a:lvl8pPr>
            <a:lvl9pPr lvl="8" rtl="0" algn="ctr">
              <a:spcBef>
                <a:spcPts val="0"/>
              </a:spcBef>
              <a:spcAft>
                <a:spcPts val="0"/>
              </a:spcAft>
              <a:buSzPts val="14400"/>
              <a:buNone/>
              <a:defRPr sz="14400"/>
            </a:lvl9pPr>
          </a:lstStyle>
          <a:p>
            <a:r>
              <a:t>xx%</a:t>
            </a:r>
          </a:p>
        </p:txBody>
      </p:sp>
      <p:grpSp>
        <p:nvGrpSpPr>
          <p:cNvPr id="84" name="Google Shape;84;p3"/>
          <p:cNvGrpSpPr/>
          <p:nvPr/>
        </p:nvGrpSpPr>
        <p:grpSpPr>
          <a:xfrm rot="5400000">
            <a:off x="1383769" y="-1383759"/>
            <a:ext cx="914430" cy="3681922"/>
            <a:chOff x="341244" y="189297"/>
            <a:chExt cx="838004" cy="3374195"/>
          </a:xfrm>
        </p:grpSpPr>
        <p:sp>
          <p:nvSpPr>
            <p:cNvPr id="85" name="Google Shape;85;p3"/>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 name="Google Shape;86;p3"/>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 name="Google Shape;87;p3"/>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 name="Google Shape;88;p3"/>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 name="Google Shape;89;p3"/>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 name="Google Shape;90;p3"/>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 name="Google Shape;91;p3"/>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 name="Google Shape;92;p3"/>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 name="Google Shape;93;p3"/>
          <p:cNvGrpSpPr/>
          <p:nvPr/>
        </p:nvGrpSpPr>
        <p:grpSpPr>
          <a:xfrm rot="5400000">
            <a:off x="1383712" y="7996223"/>
            <a:ext cx="914506" cy="3667075"/>
            <a:chOff x="1448006" y="189297"/>
            <a:chExt cx="854359" cy="3374195"/>
          </a:xfrm>
        </p:grpSpPr>
        <p:sp>
          <p:nvSpPr>
            <p:cNvPr id="94" name="Google Shape;94;p3"/>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 name="Google Shape;95;p3"/>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 name="Google Shape;96;p3"/>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 name="Google Shape;97;p3"/>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 name="Google Shape;98;p3"/>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 name="Google Shape;99;p3"/>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 name="Google Shape;100;p3"/>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_1_1">
    <p:spTree>
      <p:nvGrpSpPr>
        <p:cNvPr id="488" name="Shape 488"/>
        <p:cNvGrpSpPr/>
        <p:nvPr/>
      </p:nvGrpSpPr>
      <p:grpSpPr>
        <a:xfrm>
          <a:off x="0" y="0"/>
          <a:ext cx="0" cy="0"/>
          <a:chOff x="0" y="0"/>
          <a:chExt cx="0" cy="0"/>
        </a:xfrm>
      </p:grpSpPr>
      <p:grpSp>
        <p:nvGrpSpPr>
          <p:cNvPr id="489" name="Google Shape;489;p21"/>
          <p:cNvGrpSpPr/>
          <p:nvPr/>
        </p:nvGrpSpPr>
        <p:grpSpPr>
          <a:xfrm>
            <a:off x="5105847" y="6"/>
            <a:ext cx="8076375" cy="10287239"/>
            <a:chOff x="533400" y="136225"/>
            <a:chExt cx="3838581" cy="4760407"/>
          </a:xfrm>
        </p:grpSpPr>
        <p:sp>
          <p:nvSpPr>
            <p:cNvPr id="490" name="Google Shape;490;p21"/>
            <p:cNvSpPr/>
            <p:nvPr/>
          </p:nvSpPr>
          <p:spPr>
            <a:xfrm>
              <a:off x="2238926" y="2866587"/>
              <a:ext cx="587865" cy="430473"/>
            </a:xfrm>
            <a:custGeom>
              <a:rect b="b" l="l" r="r" t="t"/>
              <a:pathLst>
                <a:path extrusionOk="0" h="2787" w="3806">
                  <a:moveTo>
                    <a:pt x="567" y="0"/>
                  </a:moveTo>
                  <a:lnTo>
                    <a:pt x="167" y="934"/>
                  </a:lnTo>
                  <a:cubicBezTo>
                    <a:pt x="0" y="1268"/>
                    <a:pt x="167" y="1668"/>
                    <a:pt x="500" y="1835"/>
                  </a:cubicBezTo>
                  <a:lnTo>
                    <a:pt x="2502" y="2735"/>
                  </a:lnTo>
                  <a:cubicBezTo>
                    <a:pt x="2588" y="2770"/>
                    <a:pt x="2679" y="2786"/>
                    <a:pt x="2768" y="2786"/>
                  </a:cubicBezTo>
                  <a:cubicBezTo>
                    <a:pt x="3024" y="2786"/>
                    <a:pt x="3270" y="2649"/>
                    <a:pt x="3369" y="2402"/>
                  </a:cubicBezTo>
                  <a:cubicBezTo>
                    <a:pt x="3369" y="2402"/>
                    <a:pt x="3616" y="1587"/>
                    <a:pt x="3749" y="1466"/>
                  </a:cubicBezTo>
                  <a:lnTo>
                    <a:pt x="3749" y="1466"/>
                  </a:lnTo>
                  <a:cubicBezTo>
                    <a:pt x="3770" y="1472"/>
                    <a:pt x="3786" y="1476"/>
                    <a:pt x="3795" y="1476"/>
                  </a:cubicBezTo>
                  <a:cubicBezTo>
                    <a:pt x="3803" y="1476"/>
                    <a:pt x="3805" y="1473"/>
                    <a:pt x="3803" y="1468"/>
                  </a:cubicBezTo>
                  <a:cubicBezTo>
                    <a:pt x="3796" y="1456"/>
                    <a:pt x="3788" y="1451"/>
                    <a:pt x="3778" y="1451"/>
                  </a:cubicBezTo>
                  <a:cubicBezTo>
                    <a:pt x="3769" y="1451"/>
                    <a:pt x="3759" y="1456"/>
                    <a:pt x="3749" y="1466"/>
                  </a:cubicBezTo>
                  <a:lnTo>
                    <a:pt x="3749" y="1466"/>
                  </a:lnTo>
                  <a:cubicBezTo>
                    <a:pt x="3323" y="1336"/>
                    <a:pt x="567" y="0"/>
                    <a:pt x="567"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 name="Google Shape;491;p21"/>
            <p:cNvSpPr/>
            <p:nvPr/>
          </p:nvSpPr>
          <p:spPr>
            <a:xfrm>
              <a:off x="3181737" y="265044"/>
              <a:ext cx="860637" cy="883651"/>
            </a:xfrm>
            <a:custGeom>
              <a:rect b="b" l="l" r="r" t="t"/>
              <a:pathLst>
                <a:path extrusionOk="0" h="5721" w="5572">
                  <a:moveTo>
                    <a:pt x="2255" y="0"/>
                  </a:moveTo>
                  <a:cubicBezTo>
                    <a:pt x="1961" y="0"/>
                    <a:pt x="1692" y="169"/>
                    <a:pt x="1568" y="465"/>
                  </a:cubicBezTo>
                  <a:lnTo>
                    <a:pt x="101" y="3667"/>
                  </a:lnTo>
                  <a:cubicBezTo>
                    <a:pt x="0" y="3934"/>
                    <a:pt x="101" y="4267"/>
                    <a:pt x="401" y="4401"/>
                  </a:cubicBezTo>
                  <a:lnTo>
                    <a:pt x="3236" y="5668"/>
                  </a:lnTo>
                  <a:cubicBezTo>
                    <a:pt x="3308" y="5704"/>
                    <a:pt x="3384" y="5721"/>
                    <a:pt x="3460" y="5721"/>
                  </a:cubicBezTo>
                  <a:cubicBezTo>
                    <a:pt x="3667" y="5721"/>
                    <a:pt x="3872" y="5597"/>
                    <a:pt x="3970" y="5402"/>
                  </a:cubicBezTo>
                  <a:lnTo>
                    <a:pt x="5404" y="2199"/>
                  </a:lnTo>
                  <a:cubicBezTo>
                    <a:pt x="5571" y="1799"/>
                    <a:pt x="5404" y="1332"/>
                    <a:pt x="5004" y="1165"/>
                  </a:cubicBezTo>
                  <a:lnTo>
                    <a:pt x="2569" y="64"/>
                  </a:lnTo>
                  <a:cubicBezTo>
                    <a:pt x="2465" y="21"/>
                    <a:pt x="2358" y="0"/>
                    <a:pt x="2255"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92" name="Google Shape;492;p21"/>
            <p:cNvSpPr/>
            <p:nvPr/>
          </p:nvSpPr>
          <p:spPr>
            <a:xfrm>
              <a:off x="2280011" y="666636"/>
              <a:ext cx="1721120" cy="2182176"/>
            </a:xfrm>
            <a:custGeom>
              <a:rect b="b" l="l" r="r" t="t"/>
              <a:pathLst>
                <a:path extrusionOk="0" h="14128" w="11143">
                  <a:moveTo>
                    <a:pt x="5501" y="1"/>
                  </a:moveTo>
                  <a:cubicBezTo>
                    <a:pt x="5256" y="1"/>
                    <a:pt x="5027" y="156"/>
                    <a:pt x="4904" y="400"/>
                  </a:cubicBezTo>
                  <a:lnTo>
                    <a:pt x="168" y="11007"/>
                  </a:lnTo>
                  <a:cubicBezTo>
                    <a:pt x="1" y="11341"/>
                    <a:pt x="168" y="11741"/>
                    <a:pt x="501" y="11875"/>
                  </a:cubicBezTo>
                  <a:lnTo>
                    <a:pt x="5371" y="14076"/>
                  </a:lnTo>
                  <a:cubicBezTo>
                    <a:pt x="5458" y="14111"/>
                    <a:pt x="5548" y="14127"/>
                    <a:pt x="5638" y="14127"/>
                  </a:cubicBezTo>
                  <a:cubicBezTo>
                    <a:pt x="5894" y="14127"/>
                    <a:pt x="6140" y="13990"/>
                    <a:pt x="6239" y="13743"/>
                  </a:cubicBezTo>
                  <a:lnTo>
                    <a:pt x="11009" y="3135"/>
                  </a:lnTo>
                  <a:cubicBezTo>
                    <a:pt x="11142" y="2802"/>
                    <a:pt x="11009" y="2401"/>
                    <a:pt x="10675" y="2234"/>
                  </a:cubicBezTo>
                  <a:lnTo>
                    <a:pt x="5772" y="66"/>
                  </a:lnTo>
                  <a:cubicBezTo>
                    <a:pt x="5682" y="22"/>
                    <a:pt x="5591" y="1"/>
                    <a:pt x="5501"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 name="Google Shape;493;p21"/>
            <p:cNvSpPr/>
            <p:nvPr/>
          </p:nvSpPr>
          <p:spPr>
            <a:xfrm>
              <a:off x="1533070" y="2361669"/>
              <a:ext cx="1720969" cy="1314285"/>
            </a:xfrm>
            <a:custGeom>
              <a:rect b="b" l="l" r="r" t="t"/>
              <a:pathLst>
                <a:path extrusionOk="0" h="5656" w="7406">
                  <a:moveTo>
                    <a:pt x="1301" y="0"/>
                  </a:moveTo>
                  <a:lnTo>
                    <a:pt x="134" y="2535"/>
                  </a:lnTo>
                  <a:cubicBezTo>
                    <a:pt x="0" y="2869"/>
                    <a:pt x="134" y="3269"/>
                    <a:pt x="467" y="3402"/>
                  </a:cubicBezTo>
                  <a:lnTo>
                    <a:pt x="5337" y="5604"/>
                  </a:lnTo>
                  <a:cubicBezTo>
                    <a:pt x="5423" y="5639"/>
                    <a:pt x="5514" y="5655"/>
                    <a:pt x="5604" y="5655"/>
                  </a:cubicBezTo>
                  <a:cubicBezTo>
                    <a:pt x="5862" y="5655"/>
                    <a:pt x="6114" y="5518"/>
                    <a:pt x="6238" y="5270"/>
                  </a:cubicBezTo>
                  <a:lnTo>
                    <a:pt x="7405" y="2735"/>
                  </a:lnTo>
                  <a:lnTo>
                    <a:pt x="1301" y="0"/>
                  </a:ln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 name="Google Shape;494;p21"/>
            <p:cNvSpPr/>
            <p:nvPr/>
          </p:nvSpPr>
          <p:spPr>
            <a:xfrm>
              <a:off x="1574293" y="1806230"/>
              <a:ext cx="2797689" cy="2606161"/>
            </a:xfrm>
            <a:custGeom>
              <a:rect b="b" l="l" r="r" t="t"/>
              <a:pathLst>
                <a:path extrusionOk="0" h="16873" w="18113">
                  <a:moveTo>
                    <a:pt x="10679" y="1"/>
                  </a:moveTo>
                  <a:cubicBezTo>
                    <a:pt x="10460" y="1"/>
                    <a:pt x="10307" y="183"/>
                    <a:pt x="10307" y="460"/>
                  </a:cubicBezTo>
                  <a:lnTo>
                    <a:pt x="10307" y="1861"/>
                  </a:lnTo>
                  <a:cubicBezTo>
                    <a:pt x="10307" y="2228"/>
                    <a:pt x="10574" y="2662"/>
                    <a:pt x="10908" y="2795"/>
                  </a:cubicBezTo>
                  <a:cubicBezTo>
                    <a:pt x="10908" y="2795"/>
                    <a:pt x="15378" y="4063"/>
                    <a:pt x="15378" y="7599"/>
                  </a:cubicBezTo>
                  <a:cubicBezTo>
                    <a:pt x="15378" y="11101"/>
                    <a:pt x="12042" y="14003"/>
                    <a:pt x="9707" y="14003"/>
                  </a:cubicBezTo>
                  <a:lnTo>
                    <a:pt x="767" y="14003"/>
                  </a:lnTo>
                  <a:cubicBezTo>
                    <a:pt x="334" y="14003"/>
                    <a:pt x="0" y="14337"/>
                    <a:pt x="0" y="14771"/>
                  </a:cubicBezTo>
                  <a:lnTo>
                    <a:pt x="0" y="16105"/>
                  </a:lnTo>
                  <a:cubicBezTo>
                    <a:pt x="0" y="16505"/>
                    <a:pt x="334" y="16872"/>
                    <a:pt x="767" y="16872"/>
                  </a:cubicBezTo>
                  <a:lnTo>
                    <a:pt x="9707" y="16872"/>
                  </a:lnTo>
                  <a:cubicBezTo>
                    <a:pt x="13643" y="16872"/>
                    <a:pt x="18113" y="13370"/>
                    <a:pt x="18113" y="7566"/>
                  </a:cubicBezTo>
                  <a:cubicBezTo>
                    <a:pt x="18113" y="1761"/>
                    <a:pt x="10908" y="60"/>
                    <a:pt x="10908" y="60"/>
                  </a:cubicBezTo>
                  <a:cubicBezTo>
                    <a:pt x="10827" y="20"/>
                    <a:pt x="10749" y="1"/>
                    <a:pt x="10679"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 name="Google Shape;495;p21"/>
            <p:cNvSpPr/>
            <p:nvPr/>
          </p:nvSpPr>
          <p:spPr>
            <a:xfrm>
              <a:off x="2846872" y="1485729"/>
              <a:ext cx="937866" cy="932614"/>
            </a:xfrm>
            <a:custGeom>
              <a:rect b="b" l="l" r="r" t="t"/>
              <a:pathLst>
                <a:path extrusionOk="0" h="6038" w="6072">
                  <a:moveTo>
                    <a:pt x="3036" y="0"/>
                  </a:moveTo>
                  <a:cubicBezTo>
                    <a:pt x="1368" y="0"/>
                    <a:pt x="0" y="1335"/>
                    <a:pt x="0" y="3002"/>
                  </a:cubicBezTo>
                  <a:cubicBezTo>
                    <a:pt x="0" y="4704"/>
                    <a:pt x="1368" y="6038"/>
                    <a:pt x="3036" y="6038"/>
                  </a:cubicBezTo>
                  <a:cubicBezTo>
                    <a:pt x="4704" y="6038"/>
                    <a:pt x="6071" y="4704"/>
                    <a:pt x="6071" y="3002"/>
                  </a:cubicBezTo>
                  <a:cubicBezTo>
                    <a:pt x="6071" y="1335"/>
                    <a:pt x="4704" y="0"/>
                    <a:pt x="3036"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96" name="Google Shape;496;p21"/>
            <p:cNvSpPr/>
            <p:nvPr/>
          </p:nvSpPr>
          <p:spPr>
            <a:xfrm>
              <a:off x="2991136" y="1624741"/>
              <a:ext cx="649339" cy="654591"/>
            </a:xfrm>
            <a:custGeom>
              <a:rect b="b" l="l" r="r" t="t"/>
              <a:pathLst>
                <a:path extrusionOk="0" h="4238" w="4204">
                  <a:moveTo>
                    <a:pt x="2102" y="1"/>
                  </a:moveTo>
                  <a:cubicBezTo>
                    <a:pt x="934" y="1"/>
                    <a:pt x="0" y="935"/>
                    <a:pt x="0" y="2102"/>
                  </a:cubicBezTo>
                  <a:cubicBezTo>
                    <a:pt x="0" y="3270"/>
                    <a:pt x="934" y="4237"/>
                    <a:pt x="2102" y="4237"/>
                  </a:cubicBezTo>
                  <a:cubicBezTo>
                    <a:pt x="3269" y="4237"/>
                    <a:pt x="4203" y="3270"/>
                    <a:pt x="4203" y="2102"/>
                  </a:cubicBezTo>
                  <a:cubicBezTo>
                    <a:pt x="4203" y="935"/>
                    <a:pt x="3269" y="1"/>
                    <a:pt x="2102"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 name="Google Shape;497;p21"/>
            <p:cNvSpPr/>
            <p:nvPr/>
          </p:nvSpPr>
          <p:spPr>
            <a:xfrm>
              <a:off x="3145594" y="1779354"/>
              <a:ext cx="340270" cy="345367"/>
            </a:xfrm>
            <a:custGeom>
              <a:rect b="b" l="l" r="r" t="t"/>
              <a:pathLst>
                <a:path extrusionOk="0" h="2236" w="2203">
                  <a:moveTo>
                    <a:pt x="1102" y="1"/>
                  </a:moveTo>
                  <a:cubicBezTo>
                    <a:pt x="501" y="1"/>
                    <a:pt x="1" y="501"/>
                    <a:pt x="1" y="1101"/>
                  </a:cubicBezTo>
                  <a:cubicBezTo>
                    <a:pt x="1" y="1735"/>
                    <a:pt x="501" y="2236"/>
                    <a:pt x="1102" y="2236"/>
                  </a:cubicBezTo>
                  <a:cubicBezTo>
                    <a:pt x="1702" y="2236"/>
                    <a:pt x="2203" y="1735"/>
                    <a:pt x="2203" y="1101"/>
                  </a:cubicBezTo>
                  <a:cubicBezTo>
                    <a:pt x="2203" y="501"/>
                    <a:pt x="1702" y="1"/>
                    <a:pt x="1102"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 name="Google Shape;498;p21"/>
            <p:cNvSpPr/>
            <p:nvPr/>
          </p:nvSpPr>
          <p:spPr>
            <a:xfrm>
              <a:off x="2532550" y="4118472"/>
              <a:ext cx="201104" cy="206355"/>
            </a:xfrm>
            <a:custGeom>
              <a:rect b="b" l="l" r="r" t="t"/>
              <a:pathLst>
                <a:path extrusionOk="0" h="1336" w="1302">
                  <a:moveTo>
                    <a:pt x="634" y="1"/>
                  </a:moveTo>
                  <a:cubicBezTo>
                    <a:pt x="301" y="1"/>
                    <a:pt x="0" y="301"/>
                    <a:pt x="0" y="668"/>
                  </a:cubicBezTo>
                  <a:cubicBezTo>
                    <a:pt x="0" y="1035"/>
                    <a:pt x="301" y="1335"/>
                    <a:pt x="634" y="1335"/>
                  </a:cubicBezTo>
                  <a:cubicBezTo>
                    <a:pt x="1001" y="1335"/>
                    <a:pt x="1301" y="1035"/>
                    <a:pt x="1301" y="668"/>
                  </a:cubicBezTo>
                  <a:cubicBezTo>
                    <a:pt x="1301" y="301"/>
                    <a:pt x="1001" y="1"/>
                    <a:pt x="634"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 name="Google Shape;499;p21"/>
            <p:cNvSpPr/>
            <p:nvPr/>
          </p:nvSpPr>
          <p:spPr>
            <a:xfrm>
              <a:off x="1981290" y="2737769"/>
              <a:ext cx="587865" cy="430473"/>
            </a:xfrm>
            <a:custGeom>
              <a:rect b="b" l="l" r="r" t="t"/>
              <a:pathLst>
                <a:path extrusionOk="0" h="2787" w="3806">
                  <a:moveTo>
                    <a:pt x="567" y="0"/>
                  </a:moveTo>
                  <a:lnTo>
                    <a:pt x="167" y="934"/>
                  </a:lnTo>
                  <a:cubicBezTo>
                    <a:pt x="0" y="1268"/>
                    <a:pt x="167" y="1668"/>
                    <a:pt x="501" y="1835"/>
                  </a:cubicBezTo>
                  <a:lnTo>
                    <a:pt x="2502" y="2735"/>
                  </a:lnTo>
                  <a:cubicBezTo>
                    <a:pt x="2588" y="2770"/>
                    <a:pt x="2679" y="2787"/>
                    <a:pt x="2768" y="2787"/>
                  </a:cubicBezTo>
                  <a:cubicBezTo>
                    <a:pt x="3025" y="2787"/>
                    <a:pt x="3270" y="2649"/>
                    <a:pt x="3369" y="2402"/>
                  </a:cubicBezTo>
                  <a:cubicBezTo>
                    <a:pt x="3369" y="2402"/>
                    <a:pt x="3616" y="1587"/>
                    <a:pt x="3749" y="1466"/>
                  </a:cubicBezTo>
                  <a:lnTo>
                    <a:pt x="3749" y="1466"/>
                  </a:lnTo>
                  <a:cubicBezTo>
                    <a:pt x="3771" y="1472"/>
                    <a:pt x="3786" y="1476"/>
                    <a:pt x="3795" y="1476"/>
                  </a:cubicBezTo>
                  <a:cubicBezTo>
                    <a:pt x="3803" y="1476"/>
                    <a:pt x="3806" y="1473"/>
                    <a:pt x="3803" y="1468"/>
                  </a:cubicBezTo>
                  <a:cubicBezTo>
                    <a:pt x="3796" y="1456"/>
                    <a:pt x="3788" y="1451"/>
                    <a:pt x="3779" y="1451"/>
                  </a:cubicBezTo>
                  <a:cubicBezTo>
                    <a:pt x="3770" y="1451"/>
                    <a:pt x="3760" y="1456"/>
                    <a:pt x="3749" y="1466"/>
                  </a:cubicBezTo>
                  <a:lnTo>
                    <a:pt x="3749" y="1466"/>
                  </a:lnTo>
                  <a:cubicBezTo>
                    <a:pt x="3323" y="1336"/>
                    <a:pt x="567" y="0"/>
                    <a:pt x="567"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 name="Google Shape;500;p21"/>
            <p:cNvSpPr/>
            <p:nvPr/>
          </p:nvSpPr>
          <p:spPr>
            <a:xfrm>
              <a:off x="2924101" y="136225"/>
              <a:ext cx="860637" cy="883651"/>
            </a:xfrm>
            <a:custGeom>
              <a:rect b="b" l="l" r="r" t="t"/>
              <a:pathLst>
                <a:path extrusionOk="0" h="5721" w="5572">
                  <a:moveTo>
                    <a:pt x="2255" y="0"/>
                  </a:moveTo>
                  <a:cubicBezTo>
                    <a:pt x="1961" y="0"/>
                    <a:pt x="1692" y="169"/>
                    <a:pt x="1568" y="465"/>
                  </a:cubicBezTo>
                  <a:lnTo>
                    <a:pt x="101" y="3667"/>
                  </a:lnTo>
                  <a:cubicBezTo>
                    <a:pt x="1" y="3934"/>
                    <a:pt x="101" y="4267"/>
                    <a:pt x="401" y="4401"/>
                  </a:cubicBezTo>
                  <a:lnTo>
                    <a:pt x="3236" y="5668"/>
                  </a:lnTo>
                  <a:cubicBezTo>
                    <a:pt x="3308" y="5704"/>
                    <a:pt x="3384" y="5721"/>
                    <a:pt x="3460" y="5721"/>
                  </a:cubicBezTo>
                  <a:cubicBezTo>
                    <a:pt x="3667" y="5721"/>
                    <a:pt x="3872" y="5597"/>
                    <a:pt x="3970" y="5402"/>
                  </a:cubicBezTo>
                  <a:lnTo>
                    <a:pt x="5404" y="2199"/>
                  </a:lnTo>
                  <a:cubicBezTo>
                    <a:pt x="5571" y="1799"/>
                    <a:pt x="5404" y="1332"/>
                    <a:pt x="5004" y="1165"/>
                  </a:cubicBezTo>
                  <a:lnTo>
                    <a:pt x="2569" y="64"/>
                  </a:lnTo>
                  <a:cubicBezTo>
                    <a:pt x="2465" y="21"/>
                    <a:pt x="2359" y="0"/>
                    <a:pt x="2255"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1" name="Google Shape;501;p21"/>
            <p:cNvSpPr/>
            <p:nvPr/>
          </p:nvSpPr>
          <p:spPr>
            <a:xfrm>
              <a:off x="2022530" y="537817"/>
              <a:ext cx="1720965" cy="2182176"/>
            </a:xfrm>
            <a:custGeom>
              <a:rect b="b" l="l" r="r" t="t"/>
              <a:pathLst>
                <a:path extrusionOk="0" h="14128" w="11142">
                  <a:moveTo>
                    <a:pt x="5500" y="1"/>
                  </a:moveTo>
                  <a:cubicBezTo>
                    <a:pt x="5255" y="1"/>
                    <a:pt x="5026" y="156"/>
                    <a:pt x="4904" y="400"/>
                  </a:cubicBezTo>
                  <a:lnTo>
                    <a:pt x="167" y="11007"/>
                  </a:lnTo>
                  <a:cubicBezTo>
                    <a:pt x="0" y="11341"/>
                    <a:pt x="167" y="11741"/>
                    <a:pt x="500" y="11875"/>
                  </a:cubicBezTo>
                  <a:lnTo>
                    <a:pt x="5371" y="14076"/>
                  </a:lnTo>
                  <a:cubicBezTo>
                    <a:pt x="5457" y="14111"/>
                    <a:pt x="5547" y="14127"/>
                    <a:pt x="5637" y="14127"/>
                  </a:cubicBezTo>
                  <a:cubicBezTo>
                    <a:pt x="5893" y="14127"/>
                    <a:pt x="6139" y="13990"/>
                    <a:pt x="6238" y="13743"/>
                  </a:cubicBezTo>
                  <a:lnTo>
                    <a:pt x="11008" y="3135"/>
                  </a:lnTo>
                  <a:cubicBezTo>
                    <a:pt x="11141" y="2802"/>
                    <a:pt x="11008" y="2401"/>
                    <a:pt x="10674" y="2235"/>
                  </a:cubicBezTo>
                  <a:lnTo>
                    <a:pt x="5771" y="66"/>
                  </a:lnTo>
                  <a:cubicBezTo>
                    <a:pt x="5681" y="22"/>
                    <a:pt x="5590" y="1"/>
                    <a:pt x="5500"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2" name="Google Shape;502;p21"/>
            <p:cNvSpPr/>
            <p:nvPr/>
          </p:nvSpPr>
          <p:spPr>
            <a:xfrm>
              <a:off x="1997339" y="2232844"/>
              <a:ext cx="1143912" cy="873612"/>
            </a:xfrm>
            <a:custGeom>
              <a:rect b="b" l="l" r="r" t="t"/>
              <a:pathLst>
                <a:path extrusionOk="0" h="5656" w="7406">
                  <a:moveTo>
                    <a:pt x="1301" y="0"/>
                  </a:moveTo>
                  <a:lnTo>
                    <a:pt x="134" y="2535"/>
                  </a:lnTo>
                  <a:cubicBezTo>
                    <a:pt x="0" y="2869"/>
                    <a:pt x="134" y="3269"/>
                    <a:pt x="467" y="3403"/>
                  </a:cubicBezTo>
                  <a:lnTo>
                    <a:pt x="5337" y="5604"/>
                  </a:lnTo>
                  <a:cubicBezTo>
                    <a:pt x="5424" y="5639"/>
                    <a:pt x="5514" y="5655"/>
                    <a:pt x="5604" y="5655"/>
                  </a:cubicBezTo>
                  <a:cubicBezTo>
                    <a:pt x="5862" y="5655"/>
                    <a:pt x="6114" y="5518"/>
                    <a:pt x="6238" y="5271"/>
                  </a:cubicBezTo>
                  <a:lnTo>
                    <a:pt x="7406" y="2735"/>
                  </a:lnTo>
                  <a:lnTo>
                    <a:pt x="1301" y="0"/>
                  </a:ln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3" name="Google Shape;503;p21"/>
            <p:cNvSpPr/>
            <p:nvPr/>
          </p:nvSpPr>
          <p:spPr>
            <a:xfrm>
              <a:off x="1316657" y="1677412"/>
              <a:ext cx="2797843" cy="2606161"/>
            </a:xfrm>
            <a:custGeom>
              <a:rect b="b" l="l" r="r" t="t"/>
              <a:pathLst>
                <a:path extrusionOk="0" h="16873" w="18114">
                  <a:moveTo>
                    <a:pt x="10679" y="1"/>
                  </a:moveTo>
                  <a:cubicBezTo>
                    <a:pt x="10460" y="1"/>
                    <a:pt x="10308" y="183"/>
                    <a:pt x="10308" y="461"/>
                  </a:cubicBezTo>
                  <a:lnTo>
                    <a:pt x="10308" y="1862"/>
                  </a:lnTo>
                  <a:cubicBezTo>
                    <a:pt x="10308" y="2228"/>
                    <a:pt x="10574" y="2662"/>
                    <a:pt x="10908" y="2796"/>
                  </a:cubicBezTo>
                  <a:cubicBezTo>
                    <a:pt x="10908" y="2796"/>
                    <a:pt x="15378" y="4063"/>
                    <a:pt x="15378" y="7599"/>
                  </a:cubicBezTo>
                  <a:cubicBezTo>
                    <a:pt x="15378" y="11101"/>
                    <a:pt x="12042" y="14004"/>
                    <a:pt x="9707" y="14004"/>
                  </a:cubicBezTo>
                  <a:lnTo>
                    <a:pt x="767" y="14004"/>
                  </a:lnTo>
                  <a:cubicBezTo>
                    <a:pt x="334" y="14004"/>
                    <a:pt x="0" y="14337"/>
                    <a:pt x="0" y="14771"/>
                  </a:cubicBezTo>
                  <a:lnTo>
                    <a:pt x="0" y="16105"/>
                  </a:lnTo>
                  <a:cubicBezTo>
                    <a:pt x="0" y="16505"/>
                    <a:pt x="334" y="16872"/>
                    <a:pt x="767" y="16872"/>
                  </a:cubicBezTo>
                  <a:lnTo>
                    <a:pt x="9707" y="16872"/>
                  </a:lnTo>
                  <a:cubicBezTo>
                    <a:pt x="13643" y="16872"/>
                    <a:pt x="18113" y="13370"/>
                    <a:pt x="18113" y="7566"/>
                  </a:cubicBezTo>
                  <a:cubicBezTo>
                    <a:pt x="18113" y="1761"/>
                    <a:pt x="10908" y="60"/>
                    <a:pt x="10908" y="60"/>
                  </a:cubicBezTo>
                  <a:cubicBezTo>
                    <a:pt x="10827" y="20"/>
                    <a:pt x="10749" y="1"/>
                    <a:pt x="10679"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4" name="Google Shape;504;p21"/>
            <p:cNvSpPr/>
            <p:nvPr/>
          </p:nvSpPr>
          <p:spPr>
            <a:xfrm>
              <a:off x="533400" y="4566711"/>
              <a:ext cx="3529508" cy="329921"/>
            </a:xfrm>
            <a:custGeom>
              <a:rect b="b" l="l" r="r" t="t"/>
              <a:pathLst>
                <a:path extrusionOk="0" h="2136" w="22851">
                  <a:moveTo>
                    <a:pt x="1068" y="1"/>
                  </a:moveTo>
                  <a:cubicBezTo>
                    <a:pt x="468" y="1"/>
                    <a:pt x="1" y="501"/>
                    <a:pt x="1" y="1068"/>
                  </a:cubicBezTo>
                  <a:cubicBezTo>
                    <a:pt x="1" y="1669"/>
                    <a:pt x="468" y="2136"/>
                    <a:pt x="1068" y="2136"/>
                  </a:cubicBezTo>
                  <a:lnTo>
                    <a:pt x="21917" y="2136"/>
                  </a:lnTo>
                  <a:cubicBezTo>
                    <a:pt x="22417" y="2136"/>
                    <a:pt x="22851" y="1736"/>
                    <a:pt x="22851" y="1235"/>
                  </a:cubicBezTo>
                  <a:lnTo>
                    <a:pt x="22851" y="935"/>
                  </a:lnTo>
                  <a:cubicBezTo>
                    <a:pt x="22851" y="435"/>
                    <a:pt x="22417" y="1"/>
                    <a:pt x="21917"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 name="Google Shape;505;p21"/>
            <p:cNvSpPr/>
            <p:nvPr/>
          </p:nvSpPr>
          <p:spPr>
            <a:xfrm>
              <a:off x="2589236" y="1356910"/>
              <a:ext cx="937866" cy="932769"/>
            </a:xfrm>
            <a:custGeom>
              <a:rect b="b" l="l" r="r" t="t"/>
              <a:pathLst>
                <a:path extrusionOk="0" h="6039" w="6072">
                  <a:moveTo>
                    <a:pt x="3036" y="0"/>
                  </a:moveTo>
                  <a:cubicBezTo>
                    <a:pt x="1368" y="0"/>
                    <a:pt x="0" y="1335"/>
                    <a:pt x="0" y="3003"/>
                  </a:cubicBezTo>
                  <a:cubicBezTo>
                    <a:pt x="0" y="4704"/>
                    <a:pt x="1368" y="6038"/>
                    <a:pt x="3036" y="6038"/>
                  </a:cubicBezTo>
                  <a:cubicBezTo>
                    <a:pt x="4704" y="6038"/>
                    <a:pt x="6071" y="4704"/>
                    <a:pt x="6071" y="3003"/>
                  </a:cubicBezTo>
                  <a:cubicBezTo>
                    <a:pt x="6071" y="1335"/>
                    <a:pt x="4704" y="0"/>
                    <a:pt x="3036"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6" name="Google Shape;506;p21"/>
            <p:cNvSpPr/>
            <p:nvPr/>
          </p:nvSpPr>
          <p:spPr>
            <a:xfrm>
              <a:off x="2733500" y="1496077"/>
              <a:ext cx="649339" cy="654436"/>
            </a:xfrm>
            <a:custGeom>
              <a:rect b="b" l="l" r="r" t="t"/>
              <a:pathLst>
                <a:path extrusionOk="0" h="4237" w="4204">
                  <a:moveTo>
                    <a:pt x="2102" y="0"/>
                  </a:moveTo>
                  <a:cubicBezTo>
                    <a:pt x="934" y="0"/>
                    <a:pt x="0" y="934"/>
                    <a:pt x="0" y="2102"/>
                  </a:cubicBezTo>
                  <a:cubicBezTo>
                    <a:pt x="0" y="3269"/>
                    <a:pt x="934" y="4236"/>
                    <a:pt x="2102" y="4236"/>
                  </a:cubicBezTo>
                  <a:cubicBezTo>
                    <a:pt x="3269" y="4236"/>
                    <a:pt x="4203" y="3269"/>
                    <a:pt x="4203" y="2102"/>
                  </a:cubicBezTo>
                  <a:cubicBezTo>
                    <a:pt x="4203" y="934"/>
                    <a:pt x="3269" y="0"/>
                    <a:pt x="2102"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 name="Google Shape;507;p21"/>
            <p:cNvSpPr/>
            <p:nvPr/>
          </p:nvSpPr>
          <p:spPr>
            <a:xfrm>
              <a:off x="2089410" y="3840293"/>
              <a:ext cx="1638640" cy="1056335"/>
            </a:xfrm>
            <a:custGeom>
              <a:rect b="b" l="l" r="r" t="t"/>
              <a:pathLst>
                <a:path extrusionOk="0" h="6839" w="10609">
                  <a:moveTo>
                    <a:pt x="1" y="1"/>
                  </a:moveTo>
                  <a:lnTo>
                    <a:pt x="1" y="6839"/>
                  </a:lnTo>
                  <a:lnTo>
                    <a:pt x="10175" y="6839"/>
                  </a:lnTo>
                  <a:cubicBezTo>
                    <a:pt x="10608" y="6839"/>
                    <a:pt x="10275" y="6472"/>
                    <a:pt x="10308" y="6472"/>
                  </a:cubicBezTo>
                  <a:lnTo>
                    <a:pt x="5071" y="1"/>
                  </a:ln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 name="Google Shape;508;p21"/>
            <p:cNvSpPr/>
            <p:nvPr/>
          </p:nvSpPr>
          <p:spPr>
            <a:xfrm>
              <a:off x="2888113" y="1650536"/>
              <a:ext cx="340115" cy="345367"/>
            </a:xfrm>
            <a:custGeom>
              <a:rect b="b" l="l" r="r" t="t"/>
              <a:pathLst>
                <a:path extrusionOk="0" h="2236" w="2202">
                  <a:moveTo>
                    <a:pt x="1101" y="1"/>
                  </a:moveTo>
                  <a:cubicBezTo>
                    <a:pt x="500" y="1"/>
                    <a:pt x="0" y="501"/>
                    <a:pt x="0" y="1102"/>
                  </a:cubicBezTo>
                  <a:cubicBezTo>
                    <a:pt x="0" y="1735"/>
                    <a:pt x="500" y="2236"/>
                    <a:pt x="1101" y="2236"/>
                  </a:cubicBezTo>
                  <a:cubicBezTo>
                    <a:pt x="1701" y="2236"/>
                    <a:pt x="2202" y="1735"/>
                    <a:pt x="2202" y="1102"/>
                  </a:cubicBezTo>
                  <a:cubicBezTo>
                    <a:pt x="2202" y="501"/>
                    <a:pt x="1701" y="1"/>
                    <a:pt x="1101"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9" name="Google Shape;509;p21"/>
            <p:cNvSpPr/>
            <p:nvPr/>
          </p:nvSpPr>
          <p:spPr>
            <a:xfrm>
              <a:off x="2274914" y="3989654"/>
              <a:ext cx="201104" cy="206355"/>
            </a:xfrm>
            <a:custGeom>
              <a:rect b="b" l="l" r="r" t="t"/>
              <a:pathLst>
                <a:path extrusionOk="0" h="1336" w="1302">
                  <a:moveTo>
                    <a:pt x="634" y="1"/>
                  </a:moveTo>
                  <a:cubicBezTo>
                    <a:pt x="301" y="1"/>
                    <a:pt x="1" y="301"/>
                    <a:pt x="1" y="668"/>
                  </a:cubicBezTo>
                  <a:cubicBezTo>
                    <a:pt x="1" y="1035"/>
                    <a:pt x="301" y="1335"/>
                    <a:pt x="634" y="1335"/>
                  </a:cubicBezTo>
                  <a:cubicBezTo>
                    <a:pt x="1001" y="1335"/>
                    <a:pt x="1302" y="1035"/>
                    <a:pt x="1302" y="668"/>
                  </a:cubicBezTo>
                  <a:cubicBezTo>
                    <a:pt x="1302" y="301"/>
                    <a:pt x="1001" y="1"/>
                    <a:pt x="634"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0" name="Google Shape;510;p21"/>
            <p:cNvSpPr/>
            <p:nvPr/>
          </p:nvSpPr>
          <p:spPr>
            <a:xfrm>
              <a:off x="2228577" y="4571962"/>
              <a:ext cx="206201" cy="206201"/>
            </a:xfrm>
            <a:custGeom>
              <a:rect b="b" l="l" r="r" t="t"/>
              <a:pathLst>
                <a:path extrusionOk="0" h="1335" w="1335">
                  <a:moveTo>
                    <a:pt x="668" y="0"/>
                  </a:moveTo>
                  <a:cubicBezTo>
                    <a:pt x="301" y="0"/>
                    <a:pt x="0" y="300"/>
                    <a:pt x="0" y="667"/>
                  </a:cubicBezTo>
                  <a:cubicBezTo>
                    <a:pt x="0" y="1034"/>
                    <a:pt x="301" y="1335"/>
                    <a:pt x="668" y="1335"/>
                  </a:cubicBezTo>
                  <a:cubicBezTo>
                    <a:pt x="1034" y="1335"/>
                    <a:pt x="1335" y="1034"/>
                    <a:pt x="1335" y="667"/>
                  </a:cubicBezTo>
                  <a:cubicBezTo>
                    <a:pt x="1335" y="300"/>
                    <a:pt x="1034" y="0"/>
                    <a:pt x="668"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1" name="Google Shape;511;p21"/>
          <p:cNvSpPr txBox="1"/>
          <p:nvPr>
            <p:ph type="title"/>
          </p:nvPr>
        </p:nvSpPr>
        <p:spPr>
          <a:xfrm>
            <a:off x="5298250" y="1085850"/>
            <a:ext cx="7691400" cy="17148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13000"/>
            </a:lvl1pPr>
            <a:lvl2pPr lvl="1" rtl="0" algn="ctr">
              <a:spcBef>
                <a:spcPts val="0"/>
              </a:spcBef>
              <a:spcAft>
                <a:spcPts val="0"/>
              </a:spcAft>
              <a:buNone/>
              <a:defRPr sz="13000"/>
            </a:lvl2pPr>
            <a:lvl3pPr lvl="2" rtl="0" algn="ctr">
              <a:spcBef>
                <a:spcPts val="0"/>
              </a:spcBef>
              <a:spcAft>
                <a:spcPts val="0"/>
              </a:spcAft>
              <a:buNone/>
              <a:defRPr sz="13000"/>
            </a:lvl3pPr>
            <a:lvl4pPr lvl="3" rtl="0" algn="ctr">
              <a:spcBef>
                <a:spcPts val="0"/>
              </a:spcBef>
              <a:spcAft>
                <a:spcPts val="0"/>
              </a:spcAft>
              <a:buNone/>
              <a:defRPr sz="13000"/>
            </a:lvl4pPr>
            <a:lvl5pPr lvl="4" rtl="0" algn="ctr">
              <a:spcBef>
                <a:spcPts val="0"/>
              </a:spcBef>
              <a:spcAft>
                <a:spcPts val="0"/>
              </a:spcAft>
              <a:buNone/>
              <a:defRPr sz="13000"/>
            </a:lvl5pPr>
            <a:lvl6pPr lvl="5" rtl="0" algn="ctr">
              <a:spcBef>
                <a:spcPts val="0"/>
              </a:spcBef>
              <a:spcAft>
                <a:spcPts val="0"/>
              </a:spcAft>
              <a:buNone/>
              <a:defRPr sz="13000"/>
            </a:lvl6pPr>
            <a:lvl7pPr lvl="6" rtl="0" algn="ctr">
              <a:spcBef>
                <a:spcPts val="0"/>
              </a:spcBef>
              <a:spcAft>
                <a:spcPts val="0"/>
              </a:spcAft>
              <a:buNone/>
              <a:defRPr sz="13000"/>
            </a:lvl7pPr>
            <a:lvl8pPr lvl="7" rtl="0" algn="ctr">
              <a:spcBef>
                <a:spcPts val="0"/>
              </a:spcBef>
              <a:spcAft>
                <a:spcPts val="0"/>
              </a:spcAft>
              <a:buNone/>
              <a:defRPr sz="13000"/>
            </a:lvl8pPr>
            <a:lvl9pPr lvl="8" rtl="0" algn="ctr">
              <a:spcBef>
                <a:spcPts val="0"/>
              </a:spcBef>
              <a:spcAft>
                <a:spcPts val="0"/>
              </a:spcAft>
              <a:buNone/>
              <a:defRPr sz="13000"/>
            </a:lvl9pPr>
          </a:lstStyle>
          <a:p/>
        </p:txBody>
      </p:sp>
      <p:sp>
        <p:nvSpPr>
          <p:cNvPr id="512" name="Google Shape;512;p21"/>
          <p:cNvSpPr txBox="1"/>
          <p:nvPr>
            <p:ph idx="1" type="subTitle"/>
          </p:nvPr>
        </p:nvSpPr>
        <p:spPr>
          <a:xfrm>
            <a:off x="5298250" y="2960400"/>
            <a:ext cx="7691400" cy="25560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lvl1pPr>
            <a:lvl2pPr lvl="1" rtl="0" algn="ctr">
              <a:spcBef>
                <a:spcPts val="2000"/>
              </a:spcBef>
              <a:spcAft>
                <a:spcPts val="0"/>
              </a:spcAft>
              <a:buNone/>
              <a:defRPr/>
            </a:lvl2pPr>
            <a:lvl3pPr lvl="2" rtl="0" algn="ctr">
              <a:spcBef>
                <a:spcPts val="2000"/>
              </a:spcBef>
              <a:spcAft>
                <a:spcPts val="0"/>
              </a:spcAft>
              <a:buNone/>
              <a:defRPr/>
            </a:lvl3pPr>
            <a:lvl4pPr lvl="3" rtl="0" algn="ctr">
              <a:spcBef>
                <a:spcPts val="2000"/>
              </a:spcBef>
              <a:spcAft>
                <a:spcPts val="0"/>
              </a:spcAft>
              <a:buNone/>
              <a:defRPr/>
            </a:lvl4pPr>
            <a:lvl5pPr lvl="4" rtl="0" algn="ctr">
              <a:spcBef>
                <a:spcPts val="2000"/>
              </a:spcBef>
              <a:spcAft>
                <a:spcPts val="0"/>
              </a:spcAft>
              <a:buNone/>
              <a:defRPr/>
            </a:lvl5pPr>
            <a:lvl6pPr lvl="5" rtl="0" algn="ctr">
              <a:spcBef>
                <a:spcPts val="2000"/>
              </a:spcBef>
              <a:spcAft>
                <a:spcPts val="0"/>
              </a:spcAft>
              <a:buNone/>
              <a:defRPr/>
            </a:lvl6pPr>
            <a:lvl7pPr lvl="6" rtl="0" algn="ctr">
              <a:spcBef>
                <a:spcPts val="2000"/>
              </a:spcBef>
              <a:spcAft>
                <a:spcPts val="0"/>
              </a:spcAft>
              <a:buNone/>
              <a:defRPr/>
            </a:lvl7pPr>
            <a:lvl8pPr lvl="7" rtl="0" algn="ctr">
              <a:spcBef>
                <a:spcPts val="2000"/>
              </a:spcBef>
              <a:spcAft>
                <a:spcPts val="0"/>
              </a:spcAft>
              <a:buNone/>
              <a:defRPr/>
            </a:lvl8pPr>
            <a:lvl9pPr lvl="8" rtl="0" algn="ctr">
              <a:spcBef>
                <a:spcPts val="2000"/>
              </a:spcBef>
              <a:spcAft>
                <a:spcPts val="2000"/>
              </a:spcAft>
              <a:buNone/>
              <a:defRPr/>
            </a:lvl9pPr>
          </a:lstStyle>
          <a:p/>
        </p:txBody>
      </p:sp>
      <p:sp>
        <p:nvSpPr>
          <p:cNvPr id="513" name="Google Shape;513;p21"/>
          <p:cNvSpPr txBox="1"/>
          <p:nvPr/>
        </p:nvSpPr>
        <p:spPr>
          <a:xfrm>
            <a:off x="5119500" y="7039450"/>
            <a:ext cx="8049000" cy="13326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600">
                <a:solidFill>
                  <a:schemeClr val="dk2"/>
                </a:solidFill>
                <a:latin typeface="Nunito SemiBold"/>
                <a:ea typeface="Nunito SemiBold"/>
                <a:cs typeface="Nunito SemiBold"/>
                <a:sym typeface="Nunito SemiBold"/>
              </a:rPr>
              <a:t>CREDITS: This presentation template was created by </a:t>
            </a:r>
            <a:r>
              <a:rPr b="1" lang="en" sz="2600">
                <a:solidFill>
                  <a:schemeClr val="lt1"/>
                </a:solidFill>
                <a:uFill>
                  <a:noFill/>
                </a:uFill>
                <a:latin typeface="Nunito"/>
                <a:ea typeface="Nunito"/>
                <a:cs typeface="Nunito"/>
                <a:sym typeface="Nunito"/>
                <a:hlinkClick r:id="rId2">
                  <a:extLst>
                    <a:ext uri="{A12FA001-AC4F-418D-AE19-62706E023703}">
                      <ahyp:hlinkClr val="tx"/>
                    </a:ext>
                  </a:extLst>
                </a:hlinkClick>
              </a:rPr>
              <a:t>Slidesgo</a:t>
            </a:r>
            <a:r>
              <a:rPr lang="en" sz="2600">
                <a:solidFill>
                  <a:schemeClr val="dk2"/>
                </a:solidFill>
                <a:latin typeface="Nunito SemiBold"/>
                <a:ea typeface="Nunito SemiBold"/>
                <a:cs typeface="Nunito SemiBold"/>
                <a:sym typeface="Nunito SemiBold"/>
              </a:rPr>
              <a:t>, including icon by </a:t>
            </a:r>
            <a:r>
              <a:rPr b="1" lang="en" sz="2600">
                <a:solidFill>
                  <a:schemeClr val="lt1"/>
                </a:solidFill>
                <a:uFill>
                  <a:noFill/>
                </a:uFill>
                <a:latin typeface="Nunito"/>
                <a:ea typeface="Nunito"/>
                <a:cs typeface="Nunito"/>
                <a:sym typeface="Nunito"/>
                <a:hlinkClick r:id="rId3">
                  <a:extLst>
                    <a:ext uri="{A12FA001-AC4F-418D-AE19-62706E023703}">
                      <ahyp:hlinkClr val="tx"/>
                    </a:ext>
                  </a:extLst>
                </a:hlinkClick>
              </a:rPr>
              <a:t>Flaticon</a:t>
            </a:r>
            <a:r>
              <a:rPr lang="en" sz="2600">
                <a:solidFill>
                  <a:schemeClr val="dk2"/>
                </a:solidFill>
                <a:latin typeface="Nunito SemiBold"/>
                <a:ea typeface="Nunito SemiBold"/>
                <a:cs typeface="Nunito SemiBold"/>
                <a:sym typeface="Nunito SemiBold"/>
              </a:rPr>
              <a:t>, and infographics &amp; images from </a:t>
            </a:r>
            <a:r>
              <a:rPr b="1" lang="en" sz="2600">
                <a:solidFill>
                  <a:schemeClr val="lt1"/>
                </a:solidFill>
                <a:uFill>
                  <a:noFill/>
                </a:uFill>
                <a:latin typeface="Nunito"/>
                <a:ea typeface="Nunito"/>
                <a:cs typeface="Nunito"/>
                <a:sym typeface="Nunito"/>
                <a:hlinkClick r:id="rId4">
                  <a:extLst>
                    <a:ext uri="{A12FA001-AC4F-418D-AE19-62706E023703}">
                      <ahyp:hlinkClr val="tx"/>
                    </a:ext>
                  </a:extLst>
                </a:hlinkClick>
              </a:rPr>
              <a:t>Freepik</a:t>
            </a:r>
            <a:r>
              <a:rPr b="1" lang="en" sz="2600">
                <a:solidFill>
                  <a:schemeClr val="lt1"/>
                </a:solidFill>
                <a:latin typeface="Nunito"/>
                <a:ea typeface="Nunito"/>
                <a:cs typeface="Nunito"/>
                <a:sym typeface="Nunito"/>
              </a:rPr>
              <a:t>.</a:t>
            </a:r>
            <a:endParaRPr b="1" sz="2600">
              <a:solidFill>
                <a:schemeClr val="lt1"/>
              </a:solidFill>
              <a:latin typeface="Nunito"/>
              <a:ea typeface="Nunito"/>
              <a:cs typeface="Nunito"/>
              <a:sym typeface="Nunito"/>
            </a:endParaRPr>
          </a:p>
        </p:txBody>
      </p:sp>
      <p:grpSp>
        <p:nvGrpSpPr>
          <p:cNvPr id="514" name="Google Shape;514;p21"/>
          <p:cNvGrpSpPr/>
          <p:nvPr/>
        </p:nvGrpSpPr>
        <p:grpSpPr>
          <a:xfrm rot="5400000">
            <a:off x="1383769" y="-1383759"/>
            <a:ext cx="914430" cy="3681922"/>
            <a:chOff x="341244" y="189297"/>
            <a:chExt cx="838004" cy="3374195"/>
          </a:xfrm>
        </p:grpSpPr>
        <p:sp>
          <p:nvSpPr>
            <p:cNvPr id="515" name="Google Shape;515;p21"/>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 name="Google Shape;516;p21"/>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 name="Google Shape;517;p21"/>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 name="Google Shape;518;p21"/>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 name="Google Shape;519;p21"/>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 name="Google Shape;520;p21"/>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 name="Google Shape;521;p21"/>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 name="Google Shape;522;p21"/>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 name="Google Shape;523;p21"/>
          <p:cNvGrpSpPr/>
          <p:nvPr/>
        </p:nvGrpSpPr>
        <p:grpSpPr>
          <a:xfrm flipH="1" rot="-5400000">
            <a:off x="15997187" y="7996223"/>
            <a:ext cx="914506" cy="3667075"/>
            <a:chOff x="1448006" y="189297"/>
            <a:chExt cx="854359" cy="3374195"/>
          </a:xfrm>
        </p:grpSpPr>
        <p:sp>
          <p:nvSpPr>
            <p:cNvPr id="524" name="Google Shape;524;p21"/>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 name="Google Shape;525;p21"/>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 name="Google Shape;526;p21"/>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 name="Google Shape;527;p21"/>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 name="Google Shape;528;p21"/>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 name="Google Shape;529;p21"/>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 name="Google Shape;530;p21"/>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531" name="Shape 531"/>
        <p:cNvGrpSpPr/>
        <p:nvPr/>
      </p:nvGrpSpPr>
      <p:grpSpPr>
        <a:xfrm>
          <a:off x="0" y="0"/>
          <a:ext cx="0" cy="0"/>
          <a:chOff x="0" y="0"/>
          <a:chExt cx="0" cy="0"/>
        </a:xfrm>
      </p:grpSpPr>
      <p:sp>
        <p:nvSpPr>
          <p:cNvPr id="532" name="Google Shape;532;p22"/>
          <p:cNvSpPr txBox="1"/>
          <p:nvPr>
            <p:ph type="title"/>
          </p:nvPr>
        </p:nvSpPr>
        <p:spPr>
          <a:xfrm>
            <a:off x="1452600" y="1085850"/>
            <a:ext cx="15382800" cy="914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000"/>
              <a:buNone/>
              <a:defRPr sz="5600"/>
            </a:lvl1pPr>
            <a:lvl2pPr lvl="1" rtl="0" algn="ctr">
              <a:spcBef>
                <a:spcPts val="0"/>
              </a:spcBef>
              <a:spcAft>
                <a:spcPts val="0"/>
              </a:spcAft>
              <a:buSzPts val="6000"/>
              <a:buNone/>
              <a:defRPr/>
            </a:lvl2pPr>
            <a:lvl3pPr lvl="2" rtl="0" algn="ctr">
              <a:spcBef>
                <a:spcPts val="0"/>
              </a:spcBef>
              <a:spcAft>
                <a:spcPts val="0"/>
              </a:spcAft>
              <a:buSzPts val="6000"/>
              <a:buNone/>
              <a:defRPr/>
            </a:lvl3pPr>
            <a:lvl4pPr lvl="3" rtl="0" algn="ctr">
              <a:spcBef>
                <a:spcPts val="0"/>
              </a:spcBef>
              <a:spcAft>
                <a:spcPts val="0"/>
              </a:spcAft>
              <a:buSzPts val="6000"/>
              <a:buNone/>
              <a:defRPr/>
            </a:lvl4pPr>
            <a:lvl5pPr lvl="4" rtl="0" algn="ctr">
              <a:spcBef>
                <a:spcPts val="0"/>
              </a:spcBef>
              <a:spcAft>
                <a:spcPts val="0"/>
              </a:spcAft>
              <a:buSzPts val="6000"/>
              <a:buNone/>
              <a:defRPr/>
            </a:lvl5pPr>
            <a:lvl6pPr lvl="5" rtl="0" algn="ctr">
              <a:spcBef>
                <a:spcPts val="0"/>
              </a:spcBef>
              <a:spcAft>
                <a:spcPts val="0"/>
              </a:spcAft>
              <a:buSzPts val="6000"/>
              <a:buNone/>
              <a:defRPr/>
            </a:lvl6pPr>
            <a:lvl7pPr lvl="6" rtl="0" algn="ctr">
              <a:spcBef>
                <a:spcPts val="0"/>
              </a:spcBef>
              <a:spcAft>
                <a:spcPts val="0"/>
              </a:spcAft>
              <a:buSzPts val="6000"/>
              <a:buNone/>
              <a:defRPr/>
            </a:lvl7pPr>
            <a:lvl8pPr lvl="7" rtl="0" algn="ctr">
              <a:spcBef>
                <a:spcPts val="0"/>
              </a:spcBef>
              <a:spcAft>
                <a:spcPts val="0"/>
              </a:spcAft>
              <a:buSzPts val="6000"/>
              <a:buNone/>
              <a:defRPr/>
            </a:lvl8pPr>
            <a:lvl9pPr lvl="8" rtl="0" algn="ctr">
              <a:spcBef>
                <a:spcPts val="0"/>
              </a:spcBef>
              <a:spcAft>
                <a:spcPts val="0"/>
              </a:spcAft>
              <a:buSzPts val="6000"/>
              <a:buNone/>
              <a:defRPr/>
            </a:lvl9pPr>
          </a:lstStyle>
          <a:p/>
        </p:txBody>
      </p:sp>
      <p:grpSp>
        <p:nvGrpSpPr>
          <p:cNvPr id="533" name="Google Shape;533;p22"/>
          <p:cNvGrpSpPr/>
          <p:nvPr/>
        </p:nvGrpSpPr>
        <p:grpSpPr>
          <a:xfrm rot="5400000">
            <a:off x="1383769" y="-1383759"/>
            <a:ext cx="914430" cy="3681922"/>
            <a:chOff x="341244" y="189297"/>
            <a:chExt cx="838004" cy="3374195"/>
          </a:xfrm>
        </p:grpSpPr>
        <p:sp>
          <p:nvSpPr>
            <p:cNvPr id="534" name="Google Shape;534;p22"/>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 name="Google Shape;535;p22"/>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 name="Google Shape;536;p22"/>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 name="Google Shape;537;p22"/>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 name="Google Shape;538;p22"/>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 name="Google Shape;539;p22"/>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 name="Google Shape;540;p22"/>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 name="Google Shape;541;p22"/>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 name="Google Shape;542;p22"/>
          <p:cNvGrpSpPr/>
          <p:nvPr/>
        </p:nvGrpSpPr>
        <p:grpSpPr>
          <a:xfrm flipH="1" rot="-5400000">
            <a:off x="15997187" y="7996223"/>
            <a:ext cx="914506" cy="3667075"/>
            <a:chOff x="1448006" y="189297"/>
            <a:chExt cx="854359" cy="3374195"/>
          </a:xfrm>
        </p:grpSpPr>
        <p:sp>
          <p:nvSpPr>
            <p:cNvPr id="543" name="Google Shape;543;p22"/>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 name="Google Shape;544;p22"/>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 name="Google Shape;545;p22"/>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 name="Google Shape;546;p22"/>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 name="Google Shape;547;p22"/>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 name="Google Shape;548;p22"/>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 name="Google Shape;549;p22"/>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_1_1_1">
    <p:spTree>
      <p:nvGrpSpPr>
        <p:cNvPr id="550" name="Shape 550"/>
        <p:cNvGrpSpPr/>
        <p:nvPr/>
      </p:nvGrpSpPr>
      <p:grpSpPr>
        <a:xfrm>
          <a:off x="0" y="0"/>
          <a:ext cx="0" cy="0"/>
          <a:chOff x="0" y="0"/>
          <a:chExt cx="0" cy="0"/>
        </a:xfrm>
      </p:grpSpPr>
      <p:grpSp>
        <p:nvGrpSpPr>
          <p:cNvPr id="551" name="Google Shape;551;p23"/>
          <p:cNvGrpSpPr/>
          <p:nvPr/>
        </p:nvGrpSpPr>
        <p:grpSpPr>
          <a:xfrm rot="5400000">
            <a:off x="1383769" y="-1383759"/>
            <a:ext cx="914430" cy="3681922"/>
            <a:chOff x="341244" y="189297"/>
            <a:chExt cx="838004" cy="3374195"/>
          </a:xfrm>
        </p:grpSpPr>
        <p:sp>
          <p:nvSpPr>
            <p:cNvPr id="552" name="Google Shape;552;p23"/>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 name="Google Shape;553;p23"/>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 name="Google Shape;554;p23"/>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 name="Google Shape;555;p23"/>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 name="Google Shape;556;p23"/>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 name="Google Shape;557;p23"/>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 name="Google Shape;558;p23"/>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 name="Google Shape;559;p23"/>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0" name="Google Shape;560;p23"/>
          <p:cNvGrpSpPr/>
          <p:nvPr/>
        </p:nvGrpSpPr>
        <p:grpSpPr>
          <a:xfrm flipH="1" rot="-5400000">
            <a:off x="15997187" y="-1376327"/>
            <a:ext cx="914506" cy="3667075"/>
            <a:chOff x="1448006" y="189297"/>
            <a:chExt cx="854359" cy="3374195"/>
          </a:xfrm>
        </p:grpSpPr>
        <p:sp>
          <p:nvSpPr>
            <p:cNvPr id="561" name="Google Shape;561;p23"/>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 name="Google Shape;562;p23"/>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 name="Google Shape;563;p23"/>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 name="Google Shape;564;p23"/>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 name="Google Shape;565;p23"/>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 name="Google Shape;566;p23"/>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 name="Google Shape;567;p23"/>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_1_1_1">
    <p:spTree>
      <p:nvGrpSpPr>
        <p:cNvPr id="568" name="Shape 568"/>
        <p:cNvGrpSpPr/>
        <p:nvPr/>
      </p:nvGrpSpPr>
      <p:grpSpPr>
        <a:xfrm>
          <a:off x="0" y="0"/>
          <a:ext cx="0" cy="0"/>
          <a:chOff x="0" y="0"/>
          <a:chExt cx="0" cy="0"/>
        </a:xfrm>
      </p:grpSpPr>
      <p:grpSp>
        <p:nvGrpSpPr>
          <p:cNvPr id="569" name="Google Shape;569;p24"/>
          <p:cNvGrpSpPr/>
          <p:nvPr/>
        </p:nvGrpSpPr>
        <p:grpSpPr>
          <a:xfrm flipH="1" rot="-5400000">
            <a:off x="15989801" y="7988791"/>
            <a:ext cx="914430" cy="3681922"/>
            <a:chOff x="341244" y="189297"/>
            <a:chExt cx="838004" cy="3374195"/>
          </a:xfrm>
        </p:grpSpPr>
        <p:sp>
          <p:nvSpPr>
            <p:cNvPr id="570" name="Google Shape;570;p24"/>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 name="Google Shape;571;p24"/>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 name="Google Shape;572;p24"/>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 name="Google Shape;573;p24"/>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 name="Google Shape;574;p24"/>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 name="Google Shape;575;p24"/>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 name="Google Shape;576;p24"/>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 name="Google Shape;577;p24"/>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 name="Google Shape;578;p24"/>
          <p:cNvGrpSpPr/>
          <p:nvPr/>
        </p:nvGrpSpPr>
        <p:grpSpPr>
          <a:xfrm rot="5400000">
            <a:off x="1376307" y="7996223"/>
            <a:ext cx="914506" cy="3667075"/>
            <a:chOff x="1448006" y="189297"/>
            <a:chExt cx="854359" cy="3374195"/>
          </a:xfrm>
        </p:grpSpPr>
        <p:sp>
          <p:nvSpPr>
            <p:cNvPr id="579" name="Google Shape;579;p24"/>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 name="Google Shape;580;p24"/>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 name="Google Shape;581;p24"/>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 name="Google Shape;582;p24"/>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 name="Google Shape;583;p24"/>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 name="Google Shape;584;p24"/>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 name="Google Shape;585;p24"/>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89" name="Shape 58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sp>
        <p:nvSpPr>
          <p:cNvPr id="102" name="Google Shape;102;p4"/>
          <p:cNvSpPr txBox="1"/>
          <p:nvPr>
            <p:ph type="title"/>
          </p:nvPr>
        </p:nvSpPr>
        <p:spPr>
          <a:xfrm>
            <a:off x="1452450" y="1085850"/>
            <a:ext cx="15382800" cy="914400"/>
          </a:xfrm>
          <a:prstGeom prst="rect">
            <a:avLst/>
          </a:prstGeom>
        </p:spPr>
        <p:txBody>
          <a:bodyPr anchorCtr="0" anchor="t" bIns="182850" lIns="182850" spcFirstLastPara="1" rIns="182850" wrap="square" tIns="182850">
            <a:noAutofit/>
          </a:bodyPr>
          <a:lstStyle>
            <a:lvl1pPr lvl="0">
              <a:spcBef>
                <a:spcPts val="0"/>
              </a:spcBef>
              <a:spcAft>
                <a:spcPts val="0"/>
              </a:spcAft>
              <a:buSzPts val="6000"/>
              <a:buNone/>
              <a:defRPr sz="6400">
                <a:solidFill>
                  <a:schemeClr val="lt1"/>
                </a:solidFill>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103" name="Google Shape;103;p4"/>
          <p:cNvSpPr txBox="1"/>
          <p:nvPr>
            <p:ph idx="1" type="subTitle"/>
          </p:nvPr>
        </p:nvSpPr>
        <p:spPr>
          <a:xfrm>
            <a:off x="1452450" y="2228850"/>
            <a:ext cx="15382800" cy="63192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sz="2400"/>
            </a:lvl1pPr>
            <a:lvl2pPr lvl="1" rtl="0" algn="ctr">
              <a:spcBef>
                <a:spcPts val="0"/>
              </a:spcBef>
              <a:spcAft>
                <a:spcPts val="0"/>
              </a:spcAft>
              <a:buNone/>
              <a:defRPr sz="2400"/>
            </a:lvl2pPr>
            <a:lvl3pPr lvl="2" rtl="0" algn="ctr">
              <a:spcBef>
                <a:spcPts val="0"/>
              </a:spcBef>
              <a:spcAft>
                <a:spcPts val="0"/>
              </a:spcAft>
              <a:buNone/>
              <a:defRPr sz="2400"/>
            </a:lvl3pPr>
            <a:lvl4pPr lvl="3" rtl="0" algn="ctr">
              <a:spcBef>
                <a:spcPts val="0"/>
              </a:spcBef>
              <a:spcAft>
                <a:spcPts val="0"/>
              </a:spcAft>
              <a:buNone/>
              <a:defRPr sz="2400"/>
            </a:lvl4pPr>
            <a:lvl5pPr lvl="4" rtl="0" algn="ctr">
              <a:spcBef>
                <a:spcPts val="0"/>
              </a:spcBef>
              <a:spcAft>
                <a:spcPts val="0"/>
              </a:spcAft>
              <a:buNone/>
              <a:defRPr sz="2400"/>
            </a:lvl5pPr>
            <a:lvl6pPr lvl="5" rtl="0" algn="ctr">
              <a:spcBef>
                <a:spcPts val="0"/>
              </a:spcBef>
              <a:spcAft>
                <a:spcPts val="0"/>
              </a:spcAft>
              <a:buNone/>
              <a:defRPr sz="2400"/>
            </a:lvl6pPr>
            <a:lvl7pPr lvl="6" rtl="0" algn="ctr">
              <a:spcBef>
                <a:spcPts val="0"/>
              </a:spcBef>
              <a:spcAft>
                <a:spcPts val="0"/>
              </a:spcAft>
              <a:buNone/>
              <a:defRPr sz="2400"/>
            </a:lvl7pPr>
            <a:lvl8pPr lvl="7" rtl="0" algn="ctr">
              <a:spcBef>
                <a:spcPts val="0"/>
              </a:spcBef>
              <a:spcAft>
                <a:spcPts val="0"/>
              </a:spcAft>
              <a:buNone/>
              <a:defRPr sz="2400"/>
            </a:lvl8pPr>
            <a:lvl9pPr lvl="8" rtl="0" algn="ctr">
              <a:spcBef>
                <a:spcPts val="0"/>
              </a:spcBef>
              <a:spcAft>
                <a:spcPts val="0"/>
              </a:spcAft>
              <a:buNone/>
              <a:defRPr sz="2400"/>
            </a:lvl9pPr>
          </a:lstStyle>
          <a:p/>
        </p:txBody>
      </p:sp>
      <p:grpSp>
        <p:nvGrpSpPr>
          <p:cNvPr id="104" name="Google Shape;104;p4"/>
          <p:cNvGrpSpPr/>
          <p:nvPr/>
        </p:nvGrpSpPr>
        <p:grpSpPr>
          <a:xfrm rot="5400000">
            <a:off x="1383769" y="-1383759"/>
            <a:ext cx="914430" cy="3681922"/>
            <a:chOff x="341244" y="189297"/>
            <a:chExt cx="838004" cy="3374195"/>
          </a:xfrm>
        </p:grpSpPr>
        <p:sp>
          <p:nvSpPr>
            <p:cNvPr id="105" name="Google Shape;105;p4"/>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 name="Google Shape;106;p4"/>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 name="Google Shape;107;p4"/>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 name="Google Shape;108;p4"/>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 name="Google Shape;109;p4"/>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 name="Google Shape;110;p4"/>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 name="Google Shape;111;p4"/>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 name="Google Shape;112;p4"/>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 name="Google Shape;113;p4"/>
          <p:cNvGrpSpPr/>
          <p:nvPr/>
        </p:nvGrpSpPr>
        <p:grpSpPr>
          <a:xfrm flipH="1" rot="-5400000">
            <a:off x="15997187" y="7996223"/>
            <a:ext cx="914506" cy="3667075"/>
            <a:chOff x="1448006" y="189297"/>
            <a:chExt cx="854359" cy="3374195"/>
          </a:xfrm>
        </p:grpSpPr>
        <p:sp>
          <p:nvSpPr>
            <p:cNvPr id="114" name="Google Shape;114;p4"/>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 name="Google Shape;115;p4"/>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 name="Google Shape;116;p4"/>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 name="Google Shape;117;p4"/>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 name="Google Shape;118;p4"/>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 name="Google Shape;119;p4"/>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 name="Google Shape;120;p4"/>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 name="Shape 121"/>
        <p:cNvGrpSpPr/>
        <p:nvPr/>
      </p:nvGrpSpPr>
      <p:grpSpPr>
        <a:xfrm>
          <a:off x="0" y="0"/>
          <a:ext cx="0" cy="0"/>
          <a:chOff x="0" y="0"/>
          <a:chExt cx="0" cy="0"/>
        </a:xfrm>
      </p:grpSpPr>
      <p:sp>
        <p:nvSpPr>
          <p:cNvPr id="122" name="Google Shape;122;p5"/>
          <p:cNvSpPr txBox="1"/>
          <p:nvPr>
            <p:ph type="title"/>
          </p:nvPr>
        </p:nvSpPr>
        <p:spPr>
          <a:xfrm>
            <a:off x="1452600" y="1085850"/>
            <a:ext cx="15382800" cy="914400"/>
          </a:xfrm>
          <a:prstGeom prst="rect">
            <a:avLst/>
          </a:prstGeom>
        </p:spPr>
        <p:txBody>
          <a:bodyPr anchorCtr="0" anchor="t" bIns="182850" lIns="182850" spcFirstLastPara="1" rIns="182850" wrap="square" tIns="182850">
            <a:noAutofit/>
          </a:bodyPr>
          <a:lstStyle>
            <a:lvl1pPr lvl="0" algn="ctr">
              <a:spcBef>
                <a:spcPts val="0"/>
              </a:spcBef>
              <a:spcAft>
                <a:spcPts val="0"/>
              </a:spcAft>
              <a:buSzPts val="6000"/>
              <a:buNone/>
              <a:defRPr sz="6400">
                <a:solidFill>
                  <a:schemeClr val="lt1"/>
                </a:solidFill>
              </a:defRPr>
            </a:lvl1pPr>
            <a:lvl2pPr lvl="1" algn="ctr">
              <a:spcBef>
                <a:spcPts val="0"/>
              </a:spcBef>
              <a:spcAft>
                <a:spcPts val="0"/>
              </a:spcAft>
              <a:buSzPts val="6000"/>
              <a:buNone/>
              <a:defRPr/>
            </a:lvl2pPr>
            <a:lvl3pPr lvl="2" algn="ctr">
              <a:spcBef>
                <a:spcPts val="0"/>
              </a:spcBef>
              <a:spcAft>
                <a:spcPts val="0"/>
              </a:spcAft>
              <a:buSzPts val="6000"/>
              <a:buNone/>
              <a:defRPr/>
            </a:lvl3pPr>
            <a:lvl4pPr lvl="3" algn="ctr">
              <a:spcBef>
                <a:spcPts val="0"/>
              </a:spcBef>
              <a:spcAft>
                <a:spcPts val="0"/>
              </a:spcAft>
              <a:buSzPts val="6000"/>
              <a:buNone/>
              <a:defRPr/>
            </a:lvl4pPr>
            <a:lvl5pPr lvl="4" algn="ctr">
              <a:spcBef>
                <a:spcPts val="0"/>
              </a:spcBef>
              <a:spcAft>
                <a:spcPts val="0"/>
              </a:spcAft>
              <a:buSzPts val="6000"/>
              <a:buNone/>
              <a:defRPr/>
            </a:lvl5pPr>
            <a:lvl6pPr lvl="5" algn="ctr">
              <a:spcBef>
                <a:spcPts val="0"/>
              </a:spcBef>
              <a:spcAft>
                <a:spcPts val="0"/>
              </a:spcAft>
              <a:buSzPts val="6000"/>
              <a:buNone/>
              <a:defRPr/>
            </a:lvl6pPr>
            <a:lvl7pPr lvl="6" algn="ctr">
              <a:spcBef>
                <a:spcPts val="0"/>
              </a:spcBef>
              <a:spcAft>
                <a:spcPts val="0"/>
              </a:spcAft>
              <a:buSzPts val="6000"/>
              <a:buNone/>
              <a:defRPr/>
            </a:lvl7pPr>
            <a:lvl8pPr lvl="7" algn="ctr">
              <a:spcBef>
                <a:spcPts val="0"/>
              </a:spcBef>
              <a:spcAft>
                <a:spcPts val="0"/>
              </a:spcAft>
              <a:buSzPts val="6000"/>
              <a:buNone/>
              <a:defRPr/>
            </a:lvl8pPr>
            <a:lvl9pPr lvl="8" algn="ctr">
              <a:spcBef>
                <a:spcPts val="0"/>
              </a:spcBef>
              <a:spcAft>
                <a:spcPts val="0"/>
              </a:spcAft>
              <a:buSzPts val="6000"/>
              <a:buNone/>
              <a:defRPr/>
            </a:lvl9pPr>
          </a:lstStyle>
          <a:p/>
        </p:txBody>
      </p:sp>
      <p:sp>
        <p:nvSpPr>
          <p:cNvPr id="123" name="Google Shape;123;p5"/>
          <p:cNvSpPr txBox="1"/>
          <p:nvPr>
            <p:ph idx="1" type="subTitle"/>
          </p:nvPr>
        </p:nvSpPr>
        <p:spPr>
          <a:xfrm>
            <a:off x="3790400" y="5710250"/>
            <a:ext cx="4486800" cy="731400"/>
          </a:xfrm>
          <a:prstGeom prst="rect">
            <a:avLst/>
          </a:prstGeom>
        </p:spPr>
        <p:txBody>
          <a:bodyPr anchorCtr="0" anchor="ctr" bIns="182850" lIns="182850" spcFirstLastPara="1" rIns="182850" wrap="square" tIns="182850">
            <a:noAutofit/>
          </a:bodyPr>
          <a:lstStyle>
            <a:lvl1pPr lvl="0" rtl="0" algn="ctr">
              <a:spcBef>
                <a:spcPts val="0"/>
              </a:spcBef>
              <a:spcAft>
                <a:spcPts val="0"/>
              </a:spcAft>
              <a:buNone/>
              <a:defRPr b="1" sz="4800">
                <a:solidFill>
                  <a:schemeClr val="lt1"/>
                </a:solidFill>
                <a:latin typeface="Itim"/>
                <a:ea typeface="Itim"/>
                <a:cs typeface="Itim"/>
                <a:sym typeface="Itim"/>
              </a:defRPr>
            </a:lvl1pPr>
            <a:lvl2pPr lvl="1" rtl="0" algn="ctr">
              <a:spcBef>
                <a:spcPts val="0"/>
              </a:spcBef>
              <a:spcAft>
                <a:spcPts val="0"/>
              </a:spcAft>
              <a:buNone/>
              <a:defRPr b="1" sz="4800">
                <a:solidFill>
                  <a:schemeClr val="lt1"/>
                </a:solidFill>
                <a:latin typeface="Itim"/>
                <a:ea typeface="Itim"/>
                <a:cs typeface="Itim"/>
                <a:sym typeface="Itim"/>
              </a:defRPr>
            </a:lvl2pPr>
            <a:lvl3pPr lvl="2" rtl="0" algn="ctr">
              <a:spcBef>
                <a:spcPts val="0"/>
              </a:spcBef>
              <a:spcAft>
                <a:spcPts val="0"/>
              </a:spcAft>
              <a:buNone/>
              <a:defRPr b="1" sz="4800">
                <a:solidFill>
                  <a:schemeClr val="lt1"/>
                </a:solidFill>
                <a:latin typeface="Itim"/>
                <a:ea typeface="Itim"/>
                <a:cs typeface="Itim"/>
                <a:sym typeface="Itim"/>
              </a:defRPr>
            </a:lvl3pPr>
            <a:lvl4pPr lvl="3" rtl="0" algn="ctr">
              <a:spcBef>
                <a:spcPts val="0"/>
              </a:spcBef>
              <a:spcAft>
                <a:spcPts val="0"/>
              </a:spcAft>
              <a:buNone/>
              <a:defRPr b="1" sz="4800">
                <a:solidFill>
                  <a:schemeClr val="lt1"/>
                </a:solidFill>
                <a:latin typeface="Itim"/>
                <a:ea typeface="Itim"/>
                <a:cs typeface="Itim"/>
                <a:sym typeface="Itim"/>
              </a:defRPr>
            </a:lvl4pPr>
            <a:lvl5pPr lvl="4" rtl="0" algn="ctr">
              <a:spcBef>
                <a:spcPts val="0"/>
              </a:spcBef>
              <a:spcAft>
                <a:spcPts val="0"/>
              </a:spcAft>
              <a:buNone/>
              <a:defRPr b="1" sz="4800">
                <a:solidFill>
                  <a:schemeClr val="lt1"/>
                </a:solidFill>
                <a:latin typeface="Itim"/>
                <a:ea typeface="Itim"/>
                <a:cs typeface="Itim"/>
                <a:sym typeface="Itim"/>
              </a:defRPr>
            </a:lvl5pPr>
            <a:lvl6pPr lvl="5" rtl="0" algn="ctr">
              <a:spcBef>
                <a:spcPts val="0"/>
              </a:spcBef>
              <a:spcAft>
                <a:spcPts val="0"/>
              </a:spcAft>
              <a:buNone/>
              <a:defRPr b="1" sz="4800">
                <a:solidFill>
                  <a:schemeClr val="lt1"/>
                </a:solidFill>
                <a:latin typeface="Itim"/>
                <a:ea typeface="Itim"/>
                <a:cs typeface="Itim"/>
                <a:sym typeface="Itim"/>
              </a:defRPr>
            </a:lvl6pPr>
            <a:lvl7pPr lvl="6" rtl="0" algn="ctr">
              <a:spcBef>
                <a:spcPts val="0"/>
              </a:spcBef>
              <a:spcAft>
                <a:spcPts val="0"/>
              </a:spcAft>
              <a:buNone/>
              <a:defRPr b="1" sz="4800">
                <a:solidFill>
                  <a:schemeClr val="lt1"/>
                </a:solidFill>
                <a:latin typeface="Itim"/>
                <a:ea typeface="Itim"/>
                <a:cs typeface="Itim"/>
                <a:sym typeface="Itim"/>
              </a:defRPr>
            </a:lvl7pPr>
            <a:lvl8pPr lvl="7" rtl="0" algn="ctr">
              <a:spcBef>
                <a:spcPts val="0"/>
              </a:spcBef>
              <a:spcAft>
                <a:spcPts val="0"/>
              </a:spcAft>
              <a:buNone/>
              <a:defRPr b="1" sz="4800">
                <a:solidFill>
                  <a:schemeClr val="lt1"/>
                </a:solidFill>
                <a:latin typeface="Itim"/>
                <a:ea typeface="Itim"/>
                <a:cs typeface="Itim"/>
                <a:sym typeface="Itim"/>
              </a:defRPr>
            </a:lvl8pPr>
            <a:lvl9pPr lvl="8" rtl="0" algn="ctr">
              <a:spcBef>
                <a:spcPts val="0"/>
              </a:spcBef>
              <a:spcAft>
                <a:spcPts val="0"/>
              </a:spcAft>
              <a:buNone/>
              <a:defRPr b="1" sz="4800">
                <a:solidFill>
                  <a:schemeClr val="lt1"/>
                </a:solidFill>
                <a:latin typeface="Itim"/>
                <a:ea typeface="Itim"/>
                <a:cs typeface="Itim"/>
                <a:sym typeface="Itim"/>
              </a:defRPr>
            </a:lvl9pPr>
          </a:lstStyle>
          <a:p/>
        </p:txBody>
      </p:sp>
      <p:sp>
        <p:nvSpPr>
          <p:cNvPr id="124" name="Google Shape;124;p5"/>
          <p:cNvSpPr txBox="1"/>
          <p:nvPr>
            <p:ph idx="2" type="subTitle"/>
          </p:nvPr>
        </p:nvSpPr>
        <p:spPr>
          <a:xfrm>
            <a:off x="4205000" y="6368850"/>
            <a:ext cx="3657600" cy="1828800"/>
          </a:xfrm>
          <a:prstGeom prst="rect">
            <a:avLst/>
          </a:prstGeom>
        </p:spPr>
        <p:txBody>
          <a:bodyPr anchorCtr="0" anchor="ctr" bIns="182850" lIns="182850" spcFirstLastPara="1" rIns="182850" wrap="square" tIns="182850">
            <a:noAutofit/>
          </a:bodyPr>
          <a:lstStyle>
            <a:lvl1pPr lvl="0" rtl="0" algn="ctr">
              <a:spcBef>
                <a:spcPts val="0"/>
              </a:spcBef>
              <a:spcAft>
                <a:spcPts val="0"/>
              </a:spcAft>
              <a:buNone/>
              <a:defRPr sz="2600"/>
            </a:lvl1pPr>
            <a:lvl2pPr lvl="1" rtl="0" algn="ctr">
              <a:spcBef>
                <a:spcPts val="0"/>
              </a:spcBef>
              <a:spcAft>
                <a:spcPts val="0"/>
              </a:spcAft>
              <a:buNone/>
              <a:defRPr sz="2600"/>
            </a:lvl2pPr>
            <a:lvl3pPr lvl="2" rtl="0" algn="ctr">
              <a:spcBef>
                <a:spcPts val="0"/>
              </a:spcBef>
              <a:spcAft>
                <a:spcPts val="0"/>
              </a:spcAft>
              <a:buNone/>
              <a:defRPr sz="2600"/>
            </a:lvl3pPr>
            <a:lvl4pPr lvl="3" rtl="0" algn="ctr">
              <a:spcBef>
                <a:spcPts val="0"/>
              </a:spcBef>
              <a:spcAft>
                <a:spcPts val="0"/>
              </a:spcAft>
              <a:buNone/>
              <a:defRPr sz="2600"/>
            </a:lvl4pPr>
            <a:lvl5pPr lvl="4" rtl="0" algn="ctr">
              <a:spcBef>
                <a:spcPts val="0"/>
              </a:spcBef>
              <a:spcAft>
                <a:spcPts val="0"/>
              </a:spcAft>
              <a:buNone/>
              <a:defRPr sz="2600"/>
            </a:lvl5pPr>
            <a:lvl6pPr lvl="5" rtl="0" algn="ctr">
              <a:spcBef>
                <a:spcPts val="0"/>
              </a:spcBef>
              <a:spcAft>
                <a:spcPts val="0"/>
              </a:spcAft>
              <a:buNone/>
              <a:defRPr sz="2600"/>
            </a:lvl6pPr>
            <a:lvl7pPr lvl="6" rtl="0" algn="ctr">
              <a:spcBef>
                <a:spcPts val="0"/>
              </a:spcBef>
              <a:spcAft>
                <a:spcPts val="0"/>
              </a:spcAft>
              <a:buNone/>
              <a:defRPr sz="2600"/>
            </a:lvl7pPr>
            <a:lvl8pPr lvl="7" rtl="0" algn="ctr">
              <a:spcBef>
                <a:spcPts val="0"/>
              </a:spcBef>
              <a:spcAft>
                <a:spcPts val="0"/>
              </a:spcAft>
              <a:buNone/>
              <a:defRPr sz="2600"/>
            </a:lvl8pPr>
            <a:lvl9pPr lvl="8" rtl="0" algn="ctr">
              <a:spcBef>
                <a:spcPts val="0"/>
              </a:spcBef>
              <a:spcAft>
                <a:spcPts val="0"/>
              </a:spcAft>
              <a:buNone/>
              <a:defRPr sz="2600"/>
            </a:lvl9pPr>
          </a:lstStyle>
          <a:p/>
        </p:txBody>
      </p:sp>
      <p:sp>
        <p:nvSpPr>
          <p:cNvPr id="125" name="Google Shape;125;p5"/>
          <p:cNvSpPr txBox="1"/>
          <p:nvPr>
            <p:ph idx="3" type="subTitle"/>
          </p:nvPr>
        </p:nvSpPr>
        <p:spPr>
          <a:xfrm>
            <a:off x="10010800" y="5710250"/>
            <a:ext cx="4486800" cy="731400"/>
          </a:xfrm>
          <a:prstGeom prst="rect">
            <a:avLst/>
          </a:prstGeom>
        </p:spPr>
        <p:txBody>
          <a:bodyPr anchorCtr="0" anchor="ctr" bIns="182850" lIns="182850" spcFirstLastPara="1" rIns="182850" wrap="square" tIns="182850">
            <a:noAutofit/>
          </a:bodyPr>
          <a:lstStyle>
            <a:lvl1pPr lvl="0" rtl="0" algn="ctr">
              <a:spcBef>
                <a:spcPts val="0"/>
              </a:spcBef>
              <a:spcAft>
                <a:spcPts val="0"/>
              </a:spcAft>
              <a:buNone/>
              <a:defRPr b="1" sz="4800">
                <a:solidFill>
                  <a:schemeClr val="lt1"/>
                </a:solidFill>
                <a:latin typeface="Itim"/>
                <a:ea typeface="Itim"/>
                <a:cs typeface="Itim"/>
                <a:sym typeface="Itim"/>
              </a:defRPr>
            </a:lvl1pPr>
            <a:lvl2pPr lvl="1" rtl="0" algn="ctr">
              <a:spcBef>
                <a:spcPts val="0"/>
              </a:spcBef>
              <a:spcAft>
                <a:spcPts val="0"/>
              </a:spcAft>
              <a:buNone/>
              <a:defRPr b="1" sz="4800">
                <a:solidFill>
                  <a:schemeClr val="lt1"/>
                </a:solidFill>
                <a:latin typeface="Itim"/>
                <a:ea typeface="Itim"/>
                <a:cs typeface="Itim"/>
                <a:sym typeface="Itim"/>
              </a:defRPr>
            </a:lvl2pPr>
            <a:lvl3pPr lvl="2" rtl="0" algn="ctr">
              <a:spcBef>
                <a:spcPts val="0"/>
              </a:spcBef>
              <a:spcAft>
                <a:spcPts val="0"/>
              </a:spcAft>
              <a:buNone/>
              <a:defRPr b="1" sz="4800">
                <a:solidFill>
                  <a:schemeClr val="lt1"/>
                </a:solidFill>
                <a:latin typeface="Itim"/>
                <a:ea typeface="Itim"/>
                <a:cs typeface="Itim"/>
                <a:sym typeface="Itim"/>
              </a:defRPr>
            </a:lvl3pPr>
            <a:lvl4pPr lvl="3" rtl="0" algn="ctr">
              <a:spcBef>
                <a:spcPts val="0"/>
              </a:spcBef>
              <a:spcAft>
                <a:spcPts val="0"/>
              </a:spcAft>
              <a:buNone/>
              <a:defRPr b="1" sz="4800">
                <a:solidFill>
                  <a:schemeClr val="lt1"/>
                </a:solidFill>
                <a:latin typeface="Itim"/>
                <a:ea typeface="Itim"/>
                <a:cs typeface="Itim"/>
                <a:sym typeface="Itim"/>
              </a:defRPr>
            </a:lvl4pPr>
            <a:lvl5pPr lvl="4" rtl="0" algn="ctr">
              <a:spcBef>
                <a:spcPts val="0"/>
              </a:spcBef>
              <a:spcAft>
                <a:spcPts val="0"/>
              </a:spcAft>
              <a:buNone/>
              <a:defRPr b="1" sz="4800">
                <a:solidFill>
                  <a:schemeClr val="lt1"/>
                </a:solidFill>
                <a:latin typeface="Itim"/>
                <a:ea typeface="Itim"/>
                <a:cs typeface="Itim"/>
                <a:sym typeface="Itim"/>
              </a:defRPr>
            </a:lvl5pPr>
            <a:lvl6pPr lvl="5" rtl="0" algn="ctr">
              <a:spcBef>
                <a:spcPts val="0"/>
              </a:spcBef>
              <a:spcAft>
                <a:spcPts val="0"/>
              </a:spcAft>
              <a:buNone/>
              <a:defRPr b="1" sz="4800">
                <a:solidFill>
                  <a:schemeClr val="lt1"/>
                </a:solidFill>
                <a:latin typeface="Itim"/>
                <a:ea typeface="Itim"/>
                <a:cs typeface="Itim"/>
                <a:sym typeface="Itim"/>
              </a:defRPr>
            </a:lvl6pPr>
            <a:lvl7pPr lvl="6" rtl="0" algn="ctr">
              <a:spcBef>
                <a:spcPts val="0"/>
              </a:spcBef>
              <a:spcAft>
                <a:spcPts val="0"/>
              </a:spcAft>
              <a:buNone/>
              <a:defRPr b="1" sz="4800">
                <a:solidFill>
                  <a:schemeClr val="lt1"/>
                </a:solidFill>
                <a:latin typeface="Itim"/>
                <a:ea typeface="Itim"/>
                <a:cs typeface="Itim"/>
                <a:sym typeface="Itim"/>
              </a:defRPr>
            </a:lvl7pPr>
            <a:lvl8pPr lvl="7" rtl="0" algn="ctr">
              <a:spcBef>
                <a:spcPts val="0"/>
              </a:spcBef>
              <a:spcAft>
                <a:spcPts val="0"/>
              </a:spcAft>
              <a:buNone/>
              <a:defRPr b="1" sz="4800">
                <a:solidFill>
                  <a:schemeClr val="lt1"/>
                </a:solidFill>
                <a:latin typeface="Itim"/>
                <a:ea typeface="Itim"/>
                <a:cs typeface="Itim"/>
                <a:sym typeface="Itim"/>
              </a:defRPr>
            </a:lvl8pPr>
            <a:lvl9pPr lvl="8" rtl="0" algn="ctr">
              <a:spcBef>
                <a:spcPts val="0"/>
              </a:spcBef>
              <a:spcAft>
                <a:spcPts val="0"/>
              </a:spcAft>
              <a:buNone/>
              <a:defRPr b="1" sz="4800">
                <a:solidFill>
                  <a:schemeClr val="lt1"/>
                </a:solidFill>
                <a:latin typeface="Itim"/>
                <a:ea typeface="Itim"/>
                <a:cs typeface="Itim"/>
                <a:sym typeface="Itim"/>
              </a:defRPr>
            </a:lvl9pPr>
          </a:lstStyle>
          <a:p/>
        </p:txBody>
      </p:sp>
      <p:sp>
        <p:nvSpPr>
          <p:cNvPr id="126" name="Google Shape;126;p5"/>
          <p:cNvSpPr txBox="1"/>
          <p:nvPr>
            <p:ph idx="4" type="subTitle"/>
          </p:nvPr>
        </p:nvSpPr>
        <p:spPr>
          <a:xfrm>
            <a:off x="10425400" y="6368853"/>
            <a:ext cx="3657600" cy="1828800"/>
          </a:xfrm>
          <a:prstGeom prst="rect">
            <a:avLst/>
          </a:prstGeom>
        </p:spPr>
        <p:txBody>
          <a:bodyPr anchorCtr="0" anchor="ctr" bIns="182850" lIns="182850" spcFirstLastPara="1" rIns="182850" wrap="square" tIns="182850">
            <a:noAutofit/>
          </a:bodyPr>
          <a:lstStyle>
            <a:lvl1pPr lvl="0" rtl="0" algn="ctr">
              <a:spcBef>
                <a:spcPts val="0"/>
              </a:spcBef>
              <a:spcAft>
                <a:spcPts val="0"/>
              </a:spcAft>
              <a:buNone/>
              <a:defRPr sz="2600"/>
            </a:lvl1pPr>
            <a:lvl2pPr lvl="1" rtl="0" algn="ctr">
              <a:spcBef>
                <a:spcPts val="0"/>
              </a:spcBef>
              <a:spcAft>
                <a:spcPts val="0"/>
              </a:spcAft>
              <a:buNone/>
              <a:defRPr sz="2600"/>
            </a:lvl2pPr>
            <a:lvl3pPr lvl="2" rtl="0" algn="ctr">
              <a:spcBef>
                <a:spcPts val="0"/>
              </a:spcBef>
              <a:spcAft>
                <a:spcPts val="0"/>
              </a:spcAft>
              <a:buNone/>
              <a:defRPr sz="2600"/>
            </a:lvl3pPr>
            <a:lvl4pPr lvl="3" rtl="0" algn="ctr">
              <a:spcBef>
                <a:spcPts val="0"/>
              </a:spcBef>
              <a:spcAft>
                <a:spcPts val="0"/>
              </a:spcAft>
              <a:buNone/>
              <a:defRPr sz="2600"/>
            </a:lvl4pPr>
            <a:lvl5pPr lvl="4" rtl="0" algn="ctr">
              <a:spcBef>
                <a:spcPts val="0"/>
              </a:spcBef>
              <a:spcAft>
                <a:spcPts val="0"/>
              </a:spcAft>
              <a:buNone/>
              <a:defRPr sz="2600"/>
            </a:lvl5pPr>
            <a:lvl6pPr lvl="5" rtl="0" algn="ctr">
              <a:spcBef>
                <a:spcPts val="0"/>
              </a:spcBef>
              <a:spcAft>
                <a:spcPts val="0"/>
              </a:spcAft>
              <a:buNone/>
              <a:defRPr sz="2600"/>
            </a:lvl6pPr>
            <a:lvl7pPr lvl="6" rtl="0" algn="ctr">
              <a:spcBef>
                <a:spcPts val="0"/>
              </a:spcBef>
              <a:spcAft>
                <a:spcPts val="0"/>
              </a:spcAft>
              <a:buNone/>
              <a:defRPr sz="2600"/>
            </a:lvl7pPr>
            <a:lvl8pPr lvl="7" rtl="0" algn="ctr">
              <a:spcBef>
                <a:spcPts val="0"/>
              </a:spcBef>
              <a:spcAft>
                <a:spcPts val="0"/>
              </a:spcAft>
              <a:buNone/>
              <a:defRPr sz="2600"/>
            </a:lvl8pPr>
            <a:lvl9pPr lvl="8" rtl="0" algn="ctr">
              <a:spcBef>
                <a:spcPts val="0"/>
              </a:spcBef>
              <a:spcAft>
                <a:spcPts val="0"/>
              </a:spcAft>
              <a:buNone/>
              <a:defRPr sz="2600"/>
            </a:lvl9pPr>
          </a:lstStyle>
          <a:p/>
        </p:txBody>
      </p:sp>
      <p:grpSp>
        <p:nvGrpSpPr>
          <p:cNvPr id="127" name="Google Shape;127;p5"/>
          <p:cNvGrpSpPr/>
          <p:nvPr/>
        </p:nvGrpSpPr>
        <p:grpSpPr>
          <a:xfrm rot="5400000">
            <a:off x="1383769" y="-1383759"/>
            <a:ext cx="914430" cy="3681922"/>
            <a:chOff x="341244" y="189297"/>
            <a:chExt cx="838004" cy="3374195"/>
          </a:xfrm>
        </p:grpSpPr>
        <p:sp>
          <p:nvSpPr>
            <p:cNvPr id="128" name="Google Shape;128;p5"/>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 name="Google Shape;129;p5"/>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 name="Google Shape;130;p5"/>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 name="Google Shape;131;p5"/>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 name="Google Shape;132;p5"/>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 name="Google Shape;133;p5"/>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 name="Google Shape;134;p5"/>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 name="Google Shape;135;p5"/>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6" name="Google Shape;136;p5"/>
          <p:cNvGrpSpPr/>
          <p:nvPr/>
        </p:nvGrpSpPr>
        <p:grpSpPr>
          <a:xfrm flipH="1" rot="-5400000">
            <a:off x="15997187" y="7996223"/>
            <a:ext cx="914506" cy="3667075"/>
            <a:chOff x="1448006" y="189297"/>
            <a:chExt cx="854359" cy="3374195"/>
          </a:xfrm>
        </p:grpSpPr>
        <p:sp>
          <p:nvSpPr>
            <p:cNvPr id="137" name="Google Shape;137;p5"/>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 name="Google Shape;138;p5"/>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 name="Google Shape;139;p5"/>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 name="Google Shape;140;p5"/>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 name="Google Shape;141;p5"/>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 name="Google Shape;142;p5"/>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 name="Google Shape;143;p5"/>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6"/>
          <p:cNvSpPr txBox="1"/>
          <p:nvPr>
            <p:ph type="title"/>
          </p:nvPr>
        </p:nvSpPr>
        <p:spPr>
          <a:xfrm>
            <a:off x="1452600" y="1085850"/>
            <a:ext cx="15382800" cy="914400"/>
          </a:xfrm>
          <a:prstGeom prst="rect">
            <a:avLst/>
          </a:prstGeom>
        </p:spPr>
        <p:txBody>
          <a:bodyPr anchorCtr="0" anchor="t" bIns="182850" lIns="182850" spcFirstLastPara="1" rIns="182850" wrap="square" tIns="182850">
            <a:noAutofit/>
          </a:bodyPr>
          <a:lstStyle>
            <a:lvl1pPr lvl="0" algn="ctr">
              <a:spcBef>
                <a:spcPts val="0"/>
              </a:spcBef>
              <a:spcAft>
                <a:spcPts val="0"/>
              </a:spcAft>
              <a:buSzPts val="6000"/>
              <a:buNone/>
              <a:defRPr sz="6400"/>
            </a:lvl1pPr>
            <a:lvl2pPr lvl="1" algn="ctr">
              <a:spcBef>
                <a:spcPts val="0"/>
              </a:spcBef>
              <a:spcAft>
                <a:spcPts val="0"/>
              </a:spcAft>
              <a:buSzPts val="6000"/>
              <a:buNone/>
              <a:defRPr/>
            </a:lvl2pPr>
            <a:lvl3pPr lvl="2" algn="ctr">
              <a:spcBef>
                <a:spcPts val="0"/>
              </a:spcBef>
              <a:spcAft>
                <a:spcPts val="0"/>
              </a:spcAft>
              <a:buSzPts val="6000"/>
              <a:buNone/>
              <a:defRPr/>
            </a:lvl3pPr>
            <a:lvl4pPr lvl="3" algn="ctr">
              <a:spcBef>
                <a:spcPts val="0"/>
              </a:spcBef>
              <a:spcAft>
                <a:spcPts val="0"/>
              </a:spcAft>
              <a:buSzPts val="6000"/>
              <a:buNone/>
              <a:defRPr/>
            </a:lvl4pPr>
            <a:lvl5pPr lvl="4" algn="ctr">
              <a:spcBef>
                <a:spcPts val="0"/>
              </a:spcBef>
              <a:spcAft>
                <a:spcPts val="0"/>
              </a:spcAft>
              <a:buSzPts val="6000"/>
              <a:buNone/>
              <a:defRPr/>
            </a:lvl5pPr>
            <a:lvl6pPr lvl="5" algn="ctr">
              <a:spcBef>
                <a:spcPts val="0"/>
              </a:spcBef>
              <a:spcAft>
                <a:spcPts val="0"/>
              </a:spcAft>
              <a:buSzPts val="6000"/>
              <a:buNone/>
              <a:defRPr/>
            </a:lvl6pPr>
            <a:lvl7pPr lvl="6" algn="ctr">
              <a:spcBef>
                <a:spcPts val="0"/>
              </a:spcBef>
              <a:spcAft>
                <a:spcPts val="0"/>
              </a:spcAft>
              <a:buSzPts val="6000"/>
              <a:buNone/>
              <a:defRPr/>
            </a:lvl7pPr>
            <a:lvl8pPr lvl="7" algn="ctr">
              <a:spcBef>
                <a:spcPts val="0"/>
              </a:spcBef>
              <a:spcAft>
                <a:spcPts val="0"/>
              </a:spcAft>
              <a:buSzPts val="6000"/>
              <a:buNone/>
              <a:defRPr/>
            </a:lvl8pPr>
            <a:lvl9pPr lvl="8" algn="ctr">
              <a:spcBef>
                <a:spcPts val="0"/>
              </a:spcBef>
              <a:spcAft>
                <a:spcPts val="0"/>
              </a:spcAft>
              <a:buSzPts val="6000"/>
              <a:buNone/>
              <a:defRPr/>
            </a:lvl9pPr>
          </a:lstStyle>
          <a:p/>
        </p:txBody>
      </p:sp>
      <p:grpSp>
        <p:nvGrpSpPr>
          <p:cNvPr id="146" name="Google Shape;146;p6"/>
          <p:cNvGrpSpPr/>
          <p:nvPr/>
        </p:nvGrpSpPr>
        <p:grpSpPr>
          <a:xfrm flipH="1" rot="-5400000">
            <a:off x="15989801" y="-1383759"/>
            <a:ext cx="914430" cy="3681922"/>
            <a:chOff x="341244" y="189297"/>
            <a:chExt cx="838004" cy="3374195"/>
          </a:xfrm>
        </p:grpSpPr>
        <p:sp>
          <p:nvSpPr>
            <p:cNvPr id="147" name="Google Shape;147;p6"/>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 name="Google Shape;148;p6"/>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 name="Google Shape;149;p6"/>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 name="Google Shape;150;p6"/>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 name="Google Shape;151;p6"/>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 name="Google Shape;152;p6"/>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 name="Google Shape;153;p6"/>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 name="Google Shape;154;p6"/>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5" name="Google Shape;155;p6"/>
          <p:cNvGrpSpPr/>
          <p:nvPr/>
        </p:nvGrpSpPr>
        <p:grpSpPr>
          <a:xfrm rot="5400000">
            <a:off x="1376307" y="7996223"/>
            <a:ext cx="914506" cy="3667075"/>
            <a:chOff x="1448006" y="189297"/>
            <a:chExt cx="854359" cy="3374195"/>
          </a:xfrm>
        </p:grpSpPr>
        <p:sp>
          <p:nvSpPr>
            <p:cNvPr id="156" name="Google Shape;156;p6"/>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 name="Google Shape;157;p6"/>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 name="Google Shape;158;p6"/>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 name="Google Shape;159;p6"/>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 name="Google Shape;160;p6"/>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 name="Google Shape;161;p6"/>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 name="Google Shape;162;p6"/>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3" name="Shape 163"/>
        <p:cNvGrpSpPr/>
        <p:nvPr/>
      </p:nvGrpSpPr>
      <p:grpSpPr>
        <a:xfrm>
          <a:off x="0" y="0"/>
          <a:ext cx="0" cy="0"/>
          <a:chOff x="0" y="0"/>
          <a:chExt cx="0" cy="0"/>
        </a:xfrm>
      </p:grpSpPr>
      <p:sp>
        <p:nvSpPr>
          <p:cNvPr id="164" name="Google Shape;164;p7"/>
          <p:cNvSpPr txBox="1"/>
          <p:nvPr>
            <p:ph type="title"/>
          </p:nvPr>
        </p:nvSpPr>
        <p:spPr>
          <a:xfrm>
            <a:off x="1452000" y="1085850"/>
            <a:ext cx="15384000" cy="914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000"/>
              <a:buNone/>
              <a:defRPr sz="6400">
                <a:solidFill>
                  <a:schemeClr val="lt1"/>
                </a:solidFill>
              </a:defRPr>
            </a:lvl1pPr>
            <a:lvl2pPr lvl="1" rtl="0" algn="ctr">
              <a:spcBef>
                <a:spcPts val="0"/>
              </a:spcBef>
              <a:spcAft>
                <a:spcPts val="0"/>
              </a:spcAft>
              <a:buSzPts val="6000"/>
              <a:buNone/>
              <a:defRPr/>
            </a:lvl2pPr>
            <a:lvl3pPr lvl="2" rtl="0" algn="ctr">
              <a:spcBef>
                <a:spcPts val="0"/>
              </a:spcBef>
              <a:spcAft>
                <a:spcPts val="0"/>
              </a:spcAft>
              <a:buSzPts val="6000"/>
              <a:buNone/>
              <a:defRPr/>
            </a:lvl3pPr>
            <a:lvl4pPr lvl="3" rtl="0" algn="ctr">
              <a:spcBef>
                <a:spcPts val="0"/>
              </a:spcBef>
              <a:spcAft>
                <a:spcPts val="0"/>
              </a:spcAft>
              <a:buSzPts val="6000"/>
              <a:buNone/>
              <a:defRPr/>
            </a:lvl4pPr>
            <a:lvl5pPr lvl="4" rtl="0" algn="ctr">
              <a:spcBef>
                <a:spcPts val="0"/>
              </a:spcBef>
              <a:spcAft>
                <a:spcPts val="0"/>
              </a:spcAft>
              <a:buSzPts val="6000"/>
              <a:buNone/>
              <a:defRPr/>
            </a:lvl5pPr>
            <a:lvl6pPr lvl="5" rtl="0" algn="ctr">
              <a:spcBef>
                <a:spcPts val="0"/>
              </a:spcBef>
              <a:spcAft>
                <a:spcPts val="0"/>
              </a:spcAft>
              <a:buSzPts val="6000"/>
              <a:buNone/>
              <a:defRPr/>
            </a:lvl6pPr>
            <a:lvl7pPr lvl="6" rtl="0" algn="ctr">
              <a:spcBef>
                <a:spcPts val="0"/>
              </a:spcBef>
              <a:spcAft>
                <a:spcPts val="0"/>
              </a:spcAft>
              <a:buSzPts val="6000"/>
              <a:buNone/>
              <a:defRPr/>
            </a:lvl7pPr>
            <a:lvl8pPr lvl="7" rtl="0" algn="ctr">
              <a:spcBef>
                <a:spcPts val="0"/>
              </a:spcBef>
              <a:spcAft>
                <a:spcPts val="0"/>
              </a:spcAft>
              <a:buSzPts val="6000"/>
              <a:buNone/>
              <a:defRPr/>
            </a:lvl8pPr>
            <a:lvl9pPr lvl="8" rtl="0" algn="ctr">
              <a:spcBef>
                <a:spcPts val="0"/>
              </a:spcBef>
              <a:spcAft>
                <a:spcPts val="0"/>
              </a:spcAft>
              <a:buSzPts val="6000"/>
              <a:buNone/>
              <a:defRPr/>
            </a:lvl9pPr>
          </a:lstStyle>
          <a:p/>
        </p:txBody>
      </p:sp>
      <p:sp>
        <p:nvSpPr>
          <p:cNvPr id="165" name="Google Shape;165;p7"/>
          <p:cNvSpPr txBox="1"/>
          <p:nvPr>
            <p:ph idx="1" type="subTitle"/>
          </p:nvPr>
        </p:nvSpPr>
        <p:spPr>
          <a:xfrm>
            <a:off x="1452450" y="2843100"/>
            <a:ext cx="5862600" cy="5515200"/>
          </a:xfrm>
          <a:prstGeom prst="rect">
            <a:avLst/>
          </a:prstGeom>
        </p:spPr>
        <p:txBody>
          <a:bodyPr anchorCtr="0" anchor="ctr" bIns="182850" lIns="182850" spcFirstLastPara="1" rIns="182850" wrap="square" tIns="182850">
            <a:noAutofit/>
          </a:bodyPr>
          <a:lstStyle>
            <a:lvl1pPr lvl="0" rtl="0">
              <a:spcBef>
                <a:spcPts val="0"/>
              </a:spcBef>
              <a:spcAft>
                <a:spcPts val="0"/>
              </a:spcAft>
              <a:buNone/>
              <a:defRPr sz="2800"/>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grpSp>
        <p:nvGrpSpPr>
          <p:cNvPr id="166" name="Google Shape;166;p7"/>
          <p:cNvGrpSpPr/>
          <p:nvPr/>
        </p:nvGrpSpPr>
        <p:grpSpPr>
          <a:xfrm flipH="1" rot="-5400000">
            <a:off x="15989801" y="-1383759"/>
            <a:ext cx="914430" cy="3681922"/>
            <a:chOff x="341244" y="189297"/>
            <a:chExt cx="838004" cy="3374195"/>
          </a:xfrm>
        </p:grpSpPr>
        <p:sp>
          <p:nvSpPr>
            <p:cNvPr id="167" name="Google Shape;167;p7"/>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 name="Google Shape;168;p7"/>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 name="Google Shape;169;p7"/>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 name="Google Shape;170;p7"/>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 name="Google Shape;171;p7"/>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 name="Google Shape;172;p7"/>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 name="Google Shape;173;p7"/>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 name="Google Shape;174;p7"/>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5" name="Google Shape;175;p7"/>
          <p:cNvGrpSpPr/>
          <p:nvPr/>
        </p:nvGrpSpPr>
        <p:grpSpPr>
          <a:xfrm rot="5400000">
            <a:off x="1376307" y="7996223"/>
            <a:ext cx="914506" cy="3667075"/>
            <a:chOff x="1448006" y="189297"/>
            <a:chExt cx="854359" cy="3374195"/>
          </a:xfrm>
        </p:grpSpPr>
        <p:sp>
          <p:nvSpPr>
            <p:cNvPr id="176" name="Google Shape;176;p7"/>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 name="Google Shape;177;p7"/>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 name="Google Shape;178;p7"/>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 name="Google Shape;179;p7"/>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 name="Google Shape;180;p7"/>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 name="Google Shape;181;p7"/>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 name="Google Shape;182;p7"/>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3" name="Shape 183"/>
        <p:cNvGrpSpPr/>
        <p:nvPr/>
      </p:nvGrpSpPr>
      <p:grpSpPr>
        <a:xfrm>
          <a:off x="0" y="0"/>
          <a:ext cx="0" cy="0"/>
          <a:chOff x="0" y="0"/>
          <a:chExt cx="0" cy="0"/>
        </a:xfrm>
      </p:grpSpPr>
      <p:grpSp>
        <p:nvGrpSpPr>
          <p:cNvPr id="184" name="Google Shape;184;p8"/>
          <p:cNvGrpSpPr/>
          <p:nvPr/>
        </p:nvGrpSpPr>
        <p:grpSpPr>
          <a:xfrm>
            <a:off x="0" y="2724355"/>
            <a:ext cx="5436473" cy="7546903"/>
            <a:chOff x="0" y="1684201"/>
            <a:chExt cx="1407829" cy="2107602"/>
          </a:xfrm>
        </p:grpSpPr>
        <p:sp>
          <p:nvSpPr>
            <p:cNvPr id="185" name="Google Shape;185;p8"/>
            <p:cNvSpPr/>
            <p:nvPr/>
          </p:nvSpPr>
          <p:spPr>
            <a:xfrm>
              <a:off x="5451" y="1860529"/>
              <a:ext cx="1399653" cy="1333498"/>
            </a:xfrm>
            <a:custGeom>
              <a:rect b="b" l="l" r="r" t="t"/>
              <a:pathLst>
                <a:path extrusionOk="0" h="16146" w="16947">
                  <a:moveTo>
                    <a:pt x="6205" y="0"/>
                  </a:moveTo>
                  <a:cubicBezTo>
                    <a:pt x="5805" y="0"/>
                    <a:pt x="6072" y="401"/>
                    <a:pt x="6072" y="801"/>
                  </a:cubicBezTo>
                  <a:lnTo>
                    <a:pt x="6072" y="6705"/>
                  </a:lnTo>
                  <a:cubicBezTo>
                    <a:pt x="1836" y="7873"/>
                    <a:pt x="1" y="11075"/>
                    <a:pt x="1" y="14844"/>
                  </a:cubicBezTo>
                  <a:cubicBezTo>
                    <a:pt x="1" y="15278"/>
                    <a:pt x="34" y="15711"/>
                    <a:pt x="101" y="16112"/>
                  </a:cubicBezTo>
                  <a:lnTo>
                    <a:pt x="16846" y="16112"/>
                  </a:lnTo>
                  <a:lnTo>
                    <a:pt x="16846" y="16145"/>
                  </a:lnTo>
                  <a:cubicBezTo>
                    <a:pt x="16913" y="15711"/>
                    <a:pt x="16946" y="15278"/>
                    <a:pt x="16946" y="14844"/>
                  </a:cubicBezTo>
                  <a:cubicBezTo>
                    <a:pt x="16946" y="11075"/>
                    <a:pt x="14511" y="7873"/>
                    <a:pt x="11209" y="6705"/>
                  </a:cubicBezTo>
                  <a:lnTo>
                    <a:pt x="11209" y="801"/>
                  </a:lnTo>
                  <a:cubicBezTo>
                    <a:pt x="11209" y="401"/>
                    <a:pt x="10775" y="0"/>
                    <a:pt x="10342"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 name="Google Shape;186;p8"/>
            <p:cNvSpPr/>
            <p:nvPr/>
          </p:nvSpPr>
          <p:spPr>
            <a:xfrm>
              <a:off x="322346" y="1684201"/>
              <a:ext cx="735629" cy="281054"/>
            </a:xfrm>
            <a:custGeom>
              <a:rect b="b" l="l" r="r" t="t"/>
              <a:pathLst>
                <a:path extrusionOk="0" h="3403" w="8907">
                  <a:moveTo>
                    <a:pt x="1668" y="0"/>
                  </a:moveTo>
                  <a:cubicBezTo>
                    <a:pt x="734" y="0"/>
                    <a:pt x="0" y="768"/>
                    <a:pt x="0" y="1702"/>
                  </a:cubicBezTo>
                  <a:cubicBezTo>
                    <a:pt x="0" y="2636"/>
                    <a:pt x="734" y="3403"/>
                    <a:pt x="1668" y="3403"/>
                  </a:cubicBezTo>
                  <a:lnTo>
                    <a:pt x="7205" y="3403"/>
                  </a:lnTo>
                  <a:cubicBezTo>
                    <a:pt x="8139" y="3403"/>
                    <a:pt x="8906" y="2636"/>
                    <a:pt x="8906" y="1702"/>
                  </a:cubicBezTo>
                  <a:cubicBezTo>
                    <a:pt x="8906" y="768"/>
                    <a:pt x="8139" y="0"/>
                    <a:pt x="7205"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 name="Google Shape;187;p8"/>
            <p:cNvSpPr/>
            <p:nvPr/>
          </p:nvSpPr>
          <p:spPr>
            <a:xfrm>
              <a:off x="0" y="2956984"/>
              <a:ext cx="1407829" cy="834820"/>
            </a:xfrm>
            <a:custGeom>
              <a:rect b="b" l="l" r="r" t="t"/>
              <a:pathLst>
                <a:path extrusionOk="0" h="10108" w="17046">
                  <a:moveTo>
                    <a:pt x="16946" y="0"/>
                  </a:moveTo>
                  <a:lnTo>
                    <a:pt x="14077" y="1501"/>
                  </a:lnTo>
                  <a:cubicBezTo>
                    <a:pt x="13599" y="1756"/>
                    <a:pt x="13069" y="1882"/>
                    <a:pt x="12539" y="1882"/>
                  </a:cubicBezTo>
                  <a:cubicBezTo>
                    <a:pt x="11959" y="1882"/>
                    <a:pt x="11380" y="1731"/>
                    <a:pt x="10875" y="1435"/>
                  </a:cubicBezTo>
                  <a:cubicBezTo>
                    <a:pt x="10141" y="1001"/>
                    <a:pt x="9340" y="768"/>
                    <a:pt x="8540" y="768"/>
                  </a:cubicBezTo>
                  <a:cubicBezTo>
                    <a:pt x="8476" y="765"/>
                    <a:pt x="8412" y="763"/>
                    <a:pt x="8348" y="763"/>
                  </a:cubicBezTo>
                  <a:cubicBezTo>
                    <a:pt x="7645" y="763"/>
                    <a:pt x="6947" y="932"/>
                    <a:pt x="6305" y="1268"/>
                  </a:cubicBezTo>
                  <a:lnTo>
                    <a:pt x="6038" y="1401"/>
                  </a:lnTo>
                  <a:cubicBezTo>
                    <a:pt x="5578" y="1631"/>
                    <a:pt x="5081" y="1749"/>
                    <a:pt x="4581" y="1749"/>
                  </a:cubicBezTo>
                  <a:cubicBezTo>
                    <a:pt x="4138" y="1749"/>
                    <a:pt x="3693" y="1656"/>
                    <a:pt x="3269" y="1468"/>
                  </a:cubicBezTo>
                  <a:lnTo>
                    <a:pt x="134" y="100"/>
                  </a:lnTo>
                  <a:cubicBezTo>
                    <a:pt x="67" y="601"/>
                    <a:pt x="0" y="1101"/>
                    <a:pt x="0" y="1602"/>
                  </a:cubicBezTo>
                  <a:cubicBezTo>
                    <a:pt x="0" y="6305"/>
                    <a:pt x="3836" y="10108"/>
                    <a:pt x="8540" y="10108"/>
                  </a:cubicBezTo>
                  <a:cubicBezTo>
                    <a:pt x="13243" y="10108"/>
                    <a:pt x="17046" y="6305"/>
                    <a:pt x="17046" y="1602"/>
                  </a:cubicBezTo>
                  <a:cubicBezTo>
                    <a:pt x="17046" y="1034"/>
                    <a:pt x="17012" y="501"/>
                    <a:pt x="16946"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8" name="Google Shape;188;p8"/>
          <p:cNvGrpSpPr/>
          <p:nvPr/>
        </p:nvGrpSpPr>
        <p:grpSpPr>
          <a:xfrm>
            <a:off x="4480412" y="0"/>
            <a:ext cx="9287407" cy="10287033"/>
            <a:chOff x="2240206" y="-13"/>
            <a:chExt cx="4643703" cy="5143517"/>
          </a:xfrm>
        </p:grpSpPr>
        <p:sp>
          <p:nvSpPr>
            <p:cNvPr id="189" name="Google Shape;189;p8"/>
            <p:cNvSpPr/>
            <p:nvPr/>
          </p:nvSpPr>
          <p:spPr>
            <a:xfrm>
              <a:off x="2240206" y="117925"/>
              <a:ext cx="4643703" cy="5025578"/>
            </a:xfrm>
            <a:custGeom>
              <a:rect b="b" l="l" r="r" t="t"/>
              <a:pathLst>
                <a:path extrusionOk="0" h="28422" w="26320">
                  <a:moveTo>
                    <a:pt x="16079" y="1"/>
                  </a:moveTo>
                  <a:lnTo>
                    <a:pt x="10242" y="34"/>
                  </a:lnTo>
                  <a:cubicBezTo>
                    <a:pt x="10242" y="34"/>
                    <a:pt x="10275" y="8640"/>
                    <a:pt x="10275" y="10475"/>
                  </a:cubicBezTo>
                  <a:cubicBezTo>
                    <a:pt x="10275" y="12310"/>
                    <a:pt x="4938" y="19281"/>
                    <a:pt x="2369" y="23551"/>
                  </a:cubicBezTo>
                  <a:cubicBezTo>
                    <a:pt x="1002" y="25819"/>
                    <a:pt x="1" y="28421"/>
                    <a:pt x="4437" y="28421"/>
                  </a:cubicBezTo>
                  <a:lnTo>
                    <a:pt x="21883" y="28421"/>
                  </a:lnTo>
                  <a:cubicBezTo>
                    <a:pt x="26320" y="28421"/>
                    <a:pt x="25286" y="25819"/>
                    <a:pt x="23951" y="23551"/>
                  </a:cubicBezTo>
                  <a:cubicBezTo>
                    <a:pt x="21383" y="19281"/>
                    <a:pt x="16046" y="12310"/>
                    <a:pt x="16046" y="10475"/>
                  </a:cubicBezTo>
                  <a:cubicBezTo>
                    <a:pt x="16046" y="8607"/>
                    <a:pt x="16079" y="1"/>
                    <a:pt x="16079"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 name="Google Shape;190;p8"/>
            <p:cNvSpPr/>
            <p:nvPr/>
          </p:nvSpPr>
          <p:spPr>
            <a:xfrm>
              <a:off x="3796308" y="-13"/>
              <a:ext cx="1545562" cy="530990"/>
            </a:xfrm>
            <a:custGeom>
              <a:rect b="b" l="l" r="r" t="t"/>
              <a:pathLst>
                <a:path extrusionOk="0" h="3003" w="8741">
                  <a:moveTo>
                    <a:pt x="1502" y="1"/>
                  </a:moveTo>
                  <a:cubicBezTo>
                    <a:pt x="668" y="1"/>
                    <a:pt x="1" y="701"/>
                    <a:pt x="1" y="1502"/>
                  </a:cubicBezTo>
                  <a:cubicBezTo>
                    <a:pt x="1" y="2336"/>
                    <a:pt x="668" y="3003"/>
                    <a:pt x="1502" y="3003"/>
                  </a:cubicBezTo>
                  <a:lnTo>
                    <a:pt x="7239" y="3003"/>
                  </a:lnTo>
                  <a:cubicBezTo>
                    <a:pt x="8073" y="3003"/>
                    <a:pt x="8740" y="2336"/>
                    <a:pt x="8740" y="1502"/>
                  </a:cubicBezTo>
                  <a:cubicBezTo>
                    <a:pt x="8740" y="701"/>
                    <a:pt x="8073" y="1"/>
                    <a:pt x="7239" y="1"/>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1" name="Google Shape;191;p8"/>
          <p:cNvGrpSpPr/>
          <p:nvPr/>
        </p:nvGrpSpPr>
        <p:grpSpPr>
          <a:xfrm>
            <a:off x="13273597" y="5467421"/>
            <a:ext cx="5014403" cy="4782388"/>
            <a:chOff x="-2804446" y="647579"/>
            <a:chExt cx="2585543" cy="2452003"/>
          </a:xfrm>
        </p:grpSpPr>
        <p:sp>
          <p:nvSpPr>
            <p:cNvPr id="192" name="Google Shape;192;p8"/>
            <p:cNvSpPr/>
            <p:nvPr/>
          </p:nvSpPr>
          <p:spPr>
            <a:xfrm flipH="1">
              <a:off x="-2804446" y="798773"/>
              <a:ext cx="2435398" cy="2300803"/>
            </a:xfrm>
            <a:custGeom>
              <a:rect b="b" l="l" r="r" t="t"/>
              <a:pathLst>
                <a:path extrusionOk="0" h="26144" w="26520">
                  <a:moveTo>
                    <a:pt x="5225" y="0"/>
                  </a:moveTo>
                  <a:cubicBezTo>
                    <a:pt x="5054" y="0"/>
                    <a:pt x="4887" y="67"/>
                    <a:pt x="4770" y="200"/>
                  </a:cubicBezTo>
                  <a:lnTo>
                    <a:pt x="234" y="4704"/>
                  </a:lnTo>
                  <a:cubicBezTo>
                    <a:pt x="0" y="4970"/>
                    <a:pt x="0" y="5371"/>
                    <a:pt x="234" y="5638"/>
                  </a:cubicBezTo>
                  <a:lnTo>
                    <a:pt x="19581" y="25018"/>
                  </a:lnTo>
                  <a:cubicBezTo>
                    <a:pt x="20331" y="25769"/>
                    <a:pt x="21315" y="26144"/>
                    <a:pt x="22299" y="26144"/>
                  </a:cubicBezTo>
                  <a:cubicBezTo>
                    <a:pt x="23283" y="26144"/>
                    <a:pt x="24267" y="25769"/>
                    <a:pt x="25018" y="25018"/>
                  </a:cubicBezTo>
                  <a:cubicBezTo>
                    <a:pt x="26519" y="23517"/>
                    <a:pt x="26519" y="21082"/>
                    <a:pt x="25018" y="19581"/>
                  </a:cubicBezTo>
                  <a:lnTo>
                    <a:pt x="5704" y="200"/>
                  </a:lnTo>
                  <a:cubicBezTo>
                    <a:pt x="5571" y="67"/>
                    <a:pt x="5396" y="0"/>
                    <a:pt x="5225"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 name="Google Shape;193;p8"/>
            <p:cNvSpPr/>
            <p:nvPr/>
          </p:nvSpPr>
          <p:spPr>
            <a:xfrm flipH="1">
              <a:off x="-1015457" y="647579"/>
              <a:ext cx="796555" cy="739858"/>
            </a:xfrm>
            <a:custGeom>
              <a:rect b="b" l="l" r="r" t="t"/>
              <a:pathLst>
                <a:path extrusionOk="0" h="8407" w="8674">
                  <a:moveTo>
                    <a:pt x="7026" y="0"/>
                  </a:moveTo>
                  <a:cubicBezTo>
                    <a:pt x="6639" y="0"/>
                    <a:pt x="6255" y="150"/>
                    <a:pt x="5972" y="451"/>
                  </a:cubicBezTo>
                  <a:lnTo>
                    <a:pt x="568" y="5821"/>
                  </a:lnTo>
                  <a:cubicBezTo>
                    <a:pt x="1" y="6422"/>
                    <a:pt x="1" y="7389"/>
                    <a:pt x="568" y="7956"/>
                  </a:cubicBezTo>
                  <a:cubicBezTo>
                    <a:pt x="868" y="8256"/>
                    <a:pt x="1260" y="8406"/>
                    <a:pt x="1648" y="8406"/>
                  </a:cubicBezTo>
                  <a:cubicBezTo>
                    <a:pt x="2035" y="8406"/>
                    <a:pt x="2419" y="8256"/>
                    <a:pt x="2703" y="7956"/>
                  </a:cubicBezTo>
                  <a:lnTo>
                    <a:pt x="8106" y="2585"/>
                  </a:lnTo>
                  <a:cubicBezTo>
                    <a:pt x="8673" y="1985"/>
                    <a:pt x="8673" y="1018"/>
                    <a:pt x="8106" y="451"/>
                  </a:cubicBezTo>
                  <a:cubicBezTo>
                    <a:pt x="7806" y="150"/>
                    <a:pt x="7414" y="0"/>
                    <a:pt x="7026" y="0"/>
                  </a:cubicBez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 name="Google Shape;194;p8"/>
            <p:cNvSpPr/>
            <p:nvPr/>
          </p:nvSpPr>
          <p:spPr>
            <a:xfrm flipH="1">
              <a:off x="-2804443" y="1529750"/>
              <a:ext cx="1672637" cy="1569833"/>
            </a:xfrm>
            <a:custGeom>
              <a:rect b="b" l="l" r="r" t="t"/>
              <a:pathLst>
                <a:path extrusionOk="0" h="17838" w="18214">
                  <a:moveTo>
                    <a:pt x="5437" y="0"/>
                  </a:moveTo>
                  <a:lnTo>
                    <a:pt x="4703" y="1835"/>
                  </a:lnTo>
                  <a:cubicBezTo>
                    <a:pt x="4637" y="2135"/>
                    <a:pt x="4403" y="2335"/>
                    <a:pt x="4103" y="2402"/>
                  </a:cubicBezTo>
                  <a:cubicBezTo>
                    <a:pt x="3703" y="2502"/>
                    <a:pt x="3336" y="2735"/>
                    <a:pt x="3036" y="3036"/>
                  </a:cubicBezTo>
                  <a:cubicBezTo>
                    <a:pt x="2802" y="3269"/>
                    <a:pt x="2635" y="3536"/>
                    <a:pt x="2535" y="3870"/>
                  </a:cubicBezTo>
                  <a:lnTo>
                    <a:pt x="2502" y="3970"/>
                  </a:lnTo>
                  <a:cubicBezTo>
                    <a:pt x="2435" y="4237"/>
                    <a:pt x="2235" y="4403"/>
                    <a:pt x="2001" y="4503"/>
                  </a:cubicBezTo>
                  <a:lnTo>
                    <a:pt x="1968" y="4537"/>
                  </a:lnTo>
                  <a:lnTo>
                    <a:pt x="0" y="5471"/>
                  </a:lnTo>
                  <a:lnTo>
                    <a:pt x="11241" y="16712"/>
                  </a:lnTo>
                  <a:cubicBezTo>
                    <a:pt x="11992" y="17463"/>
                    <a:pt x="12984" y="17838"/>
                    <a:pt x="13977" y="17838"/>
                  </a:cubicBezTo>
                  <a:cubicBezTo>
                    <a:pt x="14969" y="17838"/>
                    <a:pt x="15961" y="17463"/>
                    <a:pt x="16712" y="16712"/>
                  </a:cubicBezTo>
                  <a:cubicBezTo>
                    <a:pt x="18213" y="15211"/>
                    <a:pt x="18213" y="12776"/>
                    <a:pt x="16712" y="11275"/>
                  </a:cubicBezTo>
                  <a:lnTo>
                    <a:pt x="5437" y="0"/>
                  </a:lnTo>
                  <a:close/>
                </a:path>
              </a:pathLst>
            </a:custGeom>
            <a:solidFill>
              <a:srgbClr val="B0E3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95" name="Google Shape;195;p8"/>
          <p:cNvGrpSpPr/>
          <p:nvPr/>
        </p:nvGrpSpPr>
        <p:grpSpPr>
          <a:xfrm rot="5400000">
            <a:off x="1383769" y="-1383759"/>
            <a:ext cx="914430" cy="3681922"/>
            <a:chOff x="341244" y="189297"/>
            <a:chExt cx="838004" cy="3374195"/>
          </a:xfrm>
        </p:grpSpPr>
        <p:sp>
          <p:nvSpPr>
            <p:cNvPr id="196" name="Google Shape;196;p8"/>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 name="Google Shape;197;p8"/>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 name="Google Shape;198;p8"/>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 name="Google Shape;199;p8"/>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 name="Google Shape;200;p8"/>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 name="Google Shape;201;p8"/>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 name="Google Shape;202;p8"/>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 name="Google Shape;203;p8"/>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4" name="Google Shape;204;p8"/>
          <p:cNvGrpSpPr/>
          <p:nvPr/>
        </p:nvGrpSpPr>
        <p:grpSpPr>
          <a:xfrm flipH="1" rot="-5400000">
            <a:off x="15997187" y="7996223"/>
            <a:ext cx="914506" cy="3667075"/>
            <a:chOff x="1448006" y="189297"/>
            <a:chExt cx="854359" cy="3374195"/>
          </a:xfrm>
        </p:grpSpPr>
        <p:sp>
          <p:nvSpPr>
            <p:cNvPr id="205" name="Google Shape;205;p8"/>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 name="Google Shape;206;p8"/>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 name="Google Shape;207;p8"/>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 name="Google Shape;208;p8"/>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 name="Google Shape;209;p8"/>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 name="Google Shape;210;p8"/>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 name="Google Shape;211;p8"/>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12" name="Google Shape;212;p8"/>
          <p:cNvSpPr txBox="1"/>
          <p:nvPr>
            <p:ph type="title"/>
          </p:nvPr>
        </p:nvSpPr>
        <p:spPr>
          <a:xfrm>
            <a:off x="3059100" y="3368400"/>
            <a:ext cx="12169800" cy="35502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14400"/>
              <a:buNone/>
              <a:defRPr sz="16000"/>
            </a:lvl1pPr>
            <a:lvl2pPr lvl="1" algn="ctr">
              <a:spcBef>
                <a:spcPts val="0"/>
              </a:spcBef>
              <a:spcAft>
                <a:spcPts val="0"/>
              </a:spcAft>
              <a:buClr>
                <a:schemeClr val="accent1"/>
              </a:buClr>
              <a:buSzPts val="14400"/>
              <a:buNone/>
              <a:defRPr sz="14400">
                <a:solidFill>
                  <a:schemeClr val="accent1"/>
                </a:solidFill>
              </a:defRPr>
            </a:lvl2pPr>
            <a:lvl3pPr lvl="2" algn="ctr">
              <a:spcBef>
                <a:spcPts val="0"/>
              </a:spcBef>
              <a:spcAft>
                <a:spcPts val="0"/>
              </a:spcAft>
              <a:buClr>
                <a:schemeClr val="accent1"/>
              </a:buClr>
              <a:buSzPts val="14400"/>
              <a:buNone/>
              <a:defRPr sz="14400">
                <a:solidFill>
                  <a:schemeClr val="accent1"/>
                </a:solidFill>
              </a:defRPr>
            </a:lvl3pPr>
            <a:lvl4pPr lvl="3" algn="ctr">
              <a:spcBef>
                <a:spcPts val="0"/>
              </a:spcBef>
              <a:spcAft>
                <a:spcPts val="0"/>
              </a:spcAft>
              <a:buClr>
                <a:schemeClr val="accent1"/>
              </a:buClr>
              <a:buSzPts val="14400"/>
              <a:buNone/>
              <a:defRPr sz="14400">
                <a:solidFill>
                  <a:schemeClr val="accent1"/>
                </a:solidFill>
              </a:defRPr>
            </a:lvl4pPr>
            <a:lvl5pPr lvl="4" algn="ctr">
              <a:spcBef>
                <a:spcPts val="0"/>
              </a:spcBef>
              <a:spcAft>
                <a:spcPts val="0"/>
              </a:spcAft>
              <a:buClr>
                <a:schemeClr val="accent1"/>
              </a:buClr>
              <a:buSzPts val="14400"/>
              <a:buNone/>
              <a:defRPr sz="14400">
                <a:solidFill>
                  <a:schemeClr val="accent1"/>
                </a:solidFill>
              </a:defRPr>
            </a:lvl5pPr>
            <a:lvl6pPr lvl="5" algn="ctr">
              <a:spcBef>
                <a:spcPts val="0"/>
              </a:spcBef>
              <a:spcAft>
                <a:spcPts val="0"/>
              </a:spcAft>
              <a:buClr>
                <a:schemeClr val="accent1"/>
              </a:buClr>
              <a:buSzPts val="14400"/>
              <a:buNone/>
              <a:defRPr sz="14400">
                <a:solidFill>
                  <a:schemeClr val="accent1"/>
                </a:solidFill>
              </a:defRPr>
            </a:lvl6pPr>
            <a:lvl7pPr lvl="6" algn="ctr">
              <a:spcBef>
                <a:spcPts val="0"/>
              </a:spcBef>
              <a:spcAft>
                <a:spcPts val="0"/>
              </a:spcAft>
              <a:buClr>
                <a:schemeClr val="accent1"/>
              </a:buClr>
              <a:buSzPts val="14400"/>
              <a:buNone/>
              <a:defRPr sz="14400">
                <a:solidFill>
                  <a:schemeClr val="accent1"/>
                </a:solidFill>
              </a:defRPr>
            </a:lvl7pPr>
            <a:lvl8pPr lvl="7" algn="ctr">
              <a:spcBef>
                <a:spcPts val="0"/>
              </a:spcBef>
              <a:spcAft>
                <a:spcPts val="0"/>
              </a:spcAft>
              <a:buClr>
                <a:schemeClr val="accent1"/>
              </a:buClr>
              <a:buSzPts val="14400"/>
              <a:buNone/>
              <a:defRPr sz="14400">
                <a:solidFill>
                  <a:schemeClr val="accent1"/>
                </a:solidFill>
              </a:defRPr>
            </a:lvl8pPr>
            <a:lvl9pPr lvl="8" algn="ctr">
              <a:spcBef>
                <a:spcPts val="0"/>
              </a:spcBef>
              <a:spcAft>
                <a:spcPts val="0"/>
              </a:spcAft>
              <a:buClr>
                <a:schemeClr val="accent1"/>
              </a:buClr>
              <a:buSzPts val="14400"/>
              <a:buNone/>
              <a:defRPr sz="144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3" name="Shape 213"/>
        <p:cNvGrpSpPr/>
        <p:nvPr/>
      </p:nvGrpSpPr>
      <p:grpSpPr>
        <a:xfrm>
          <a:off x="0" y="0"/>
          <a:ext cx="0" cy="0"/>
          <a:chOff x="0" y="0"/>
          <a:chExt cx="0" cy="0"/>
        </a:xfrm>
      </p:grpSpPr>
      <p:sp>
        <p:nvSpPr>
          <p:cNvPr id="214" name="Google Shape;214;p9"/>
          <p:cNvSpPr txBox="1"/>
          <p:nvPr>
            <p:ph type="title"/>
          </p:nvPr>
        </p:nvSpPr>
        <p:spPr>
          <a:xfrm>
            <a:off x="4782600" y="1085850"/>
            <a:ext cx="8722800" cy="14454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sz="8800">
                <a:solidFill>
                  <a:schemeClr val="lt1"/>
                </a:solidFill>
              </a:defRPr>
            </a:lvl1pPr>
            <a:lvl2pPr lvl="1" rtl="0" algn="ctr">
              <a:spcBef>
                <a:spcPts val="0"/>
              </a:spcBef>
              <a:spcAft>
                <a:spcPts val="0"/>
              </a:spcAft>
              <a:buSzPts val="6000"/>
              <a:buNone/>
              <a:defRPr/>
            </a:lvl2pPr>
            <a:lvl3pPr lvl="2" rtl="0" algn="ctr">
              <a:spcBef>
                <a:spcPts val="0"/>
              </a:spcBef>
              <a:spcAft>
                <a:spcPts val="0"/>
              </a:spcAft>
              <a:buSzPts val="6000"/>
              <a:buNone/>
              <a:defRPr/>
            </a:lvl3pPr>
            <a:lvl4pPr lvl="3" rtl="0" algn="ctr">
              <a:spcBef>
                <a:spcPts val="0"/>
              </a:spcBef>
              <a:spcAft>
                <a:spcPts val="0"/>
              </a:spcAft>
              <a:buSzPts val="6000"/>
              <a:buNone/>
              <a:defRPr/>
            </a:lvl4pPr>
            <a:lvl5pPr lvl="4" rtl="0" algn="ctr">
              <a:spcBef>
                <a:spcPts val="0"/>
              </a:spcBef>
              <a:spcAft>
                <a:spcPts val="0"/>
              </a:spcAft>
              <a:buSzPts val="6000"/>
              <a:buNone/>
              <a:defRPr/>
            </a:lvl5pPr>
            <a:lvl6pPr lvl="5" rtl="0" algn="ctr">
              <a:spcBef>
                <a:spcPts val="0"/>
              </a:spcBef>
              <a:spcAft>
                <a:spcPts val="0"/>
              </a:spcAft>
              <a:buSzPts val="6000"/>
              <a:buNone/>
              <a:defRPr/>
            </a:lvl6pPr>
            <a:lvl7pPr lvl="6" rtl="0" algn="ctr">
              <a:spcBef>
                <a:spcPts val="0"/>
              </a:spcBef>
              <a:spcAft>
                <a:spcPts val="0"/>
              </a:spcAft>
              <a:buSzPts val="6000"/>
              <a:buNone/>
              <a:defRPr/>
            </a:lvl7pPr>
            <a:lvl8pPr lvl="7" rtl="0" algn="ctr">
              <a:spcBef>
                <a:spcPts val="0"/>
              </a:spcBef>
              <a:spcAft>
                <a:spcPts val="0"/>
              </a:spcAft>
              <a:buSzPts val="6000"/>
              <a:buNone/>
              <a:defRPr/>
            </a:lvl8pPr>
            <a:lvl9pPr lvl="8" rtl="0" algn="ctr">
              <a:spcBef>
                <a:spcPts val="0"/>
              </a:spcBef>
              <a:spcAft>
                <a:spcPts val="0"/>
              </a:spcAft>
              <a:buSzPts val="6000"/>
              <a:buNone/>
              <a:defRPr/>
            </a:lvl9pPr>
          </a:lstStyle>
          <a:p/>
        </p:txBody>
      </p:sp>
      <p:sp>
        <p:nvSpPr>
          <p:cNvPr id="215" name="Google Shape;215;p9"/>
          <p:cNvSpPr txBox="1"/>
          <p:nvPr>
            <p:ph idx="1" type="subTitle"/>
          </p:nvPr>
        </p:nvSpPr>
        <p:spPr>
          <a:xfrm>
            <a:off x="5667600" y="2628025"/>
            <a:ext cx="6952800" cy="2058600"/>
          </a:xfrm>
          <a:prstGeom prst="rect">
            <a:avLst/>
          </a:prstGeom>
        </p:spPr>
        <p:txBody>
          <a:bodyPr anchorCtr="0" anchor="ctr" bIns="182850" lIns="182850" spcFirstLastPara="1" rIns="182850" wrap="square" tIns="182850">
            <a:noAutofit/>
          </a:bodyPr>
          <a:lstStyle>
            <a:lvl1pPr lvl="0" rtl="0" algn="ctr">
              <a:spcBef>
                <a:spcPts val="0"/>
              </a:spcBef>
              <a:spcAft>
                <a:spcPts val="0"/>
              </a:spcAft>
              <a:buNone/>
              <a:defRPr sz="2800">
                <a:solidFill>
                  <a:schemeClr val="dk2"/>
                </a:solidFill>
              </a:defRPr>
            </a:lvl1pPr>
            <a:lvl2pPr lvl="1" rtl="0" algn="ctr">
              <a:spcBef>
                <a:spcPts val="0"/>
              </a:spcBef>
              <a:spcAft>
                <a:spcPts val="0"/>
              </a:spcAft>
              <a:buNone/>
              <a:defRPr sz="2800">
                <a:solidFill>
                  <a:schemeClr val="dk2"/>
                </a:solidFill>
              </a:defRPr>
            </a:lvl2pPr>
            <a:lvl3pPr lvl="2" rtl="0" algn="ctr">
              <a:spcBef>
                <a:spcPts val="0"/>
              </a:spcBef>
              <a:spcAft>
                <a:spcPts val="0"/>
              </a:spcAft>
              <a:buNone/>
              <a:defRPr sz="2800">
                <a:solidFill>
                  <a:schemeClr val="dk2"/>
                </a:solidFill>
              </a:defRPr>
            </a:lvl3pPr>
            <a:lvl4pPr lvl="3" rtl="0" algn="ctr">
              <a:spcBef>
                <a:spcPts val="0"/>
              </a:spcBef>
              <a:spcAft>
                <a:spcPts val="0"/>
              </a:spcAft>
              <a:buNone/>
              <a:defRPr sz="2800">
                <a:solidFill>
                  <a:schemeClr val="dk2"/>
                </a:solidFill>
              </a:defRPr>
            </a:lvl4pPr>
            <a:lvl5pPr lvl="4" rtl="0" algn="ctr">
              <a:spcBef>
                <a:spcPts val="0"/>
              </a:spcBef>
              <a:spcAft>
                <a:spcPts val="0"/>
              </a:spcAft>
              <a:buNone/>
              <a:defRPr sz="2800">
                <a:solidFill>
                  <a:schemeClr val="dk2"/>
                </a:solidFill>
              </a:defRPr>
            </a:lvl5pPr>
            <a:lvl6pPr lvl="5" rtl="0" algn="ctr">
              <a:spcBef>
                <a:spcPts val="0"/>
              </a:spcBef>
              <a:spcAft>
                <a:spcPts val="0"/>
              </a:spcAft>
              <a:buNone/>
              <a:defRPr sz="2800">
                <a:solidFill>
                  <a:schemeClr val="dk2"/>
                </a:solidFill>
              </a:defRPr>
            </a:lvl6pPr>
            <a:lvl7pPr lvl="6" rtl="0" algn="ctr">
              <a:spcBef>
                <a:spcPts val="0"/>
              </a:spcBef>
              <a:spcAft>
                <a:spcPts val="0"/>
              </a:spcAft>
              <a:buNone/>
              <a:defRPr sz="2800">
                <a:solidFill>
                  <a:schemeClr val="dk2"/>
                </a:solidFill>
              </a:defRPr>
            </a:lvl7pPr>
            <a:lvl8pPr lvl="7" rtl="0" algn="ctr">
              <a:spcBef>
                <a:spcPts val="0"/>
              </a:spcBef>
              <a:spcAft>
                <a:spcPts val="0"/>
              </a:spcAft>
              <a:buNone/>
              <a:defRPr sz="2800">
                <a:solidFill>
                  <a:schemeClr val="dk2"/>
                </a:solidFill>
              </a:defRPr>
            </a:lvl8pPr>
            <a:lvl9pPr lvl="8" rtl="0" algn="ctr">
              <a:spcBef>
                <a:spcPts val="0"/>
              </a:spcBef>
              <a:spcAft>
                <a:spcPts val="0"/>
              </a:spcAft>
              <a:buNone/>
              <a:defRPr sz="2800">
                <a:solidFill>
                  <a:schemeClr val="dk2"/>
                </a:solidFill>
              </a:defRPr>
            </a:lvl9pPr>
          </a:lstStyle>
          <a:p/>
        </p:txBody>
      </p:sp>
      <p:grpSp>
        <p:nvGrpSpPr>
          <p:cNvPr id="216" name="Google Shape;216;p9"/>
          <p:cNvGrpSpPr/>
          <p:nvPr/>
        </p:nvGrpSpPr>
        <p:grpSpPr>
          <a:xfrm flipH="1" rot="-5400000">
            <a:off x="15989801" y="-1383759"/>
            <a:ext cx="914430" cy="3681922"/>
            <a:chOff x="341244" y="189297"/>
            <a:chExt cx="838004" cy="3374195"/>
          </a:xfrm>
        </p:grpSpPr>
        <p:sp>
          <p:nvSpPr>
            <p:cNvPr id="217" name="Google Shape;217;p9"/>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 name="Google Shape;218;p9"/>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 name="Google Shape;219;p9"/>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 name="Google Shape;220;p9"/>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 name="Google Shape;221;p9"/>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 name="Google Shape;222;p9"/>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 name="Google Shape;223;p9"/>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 name="Google Shape;224;p9"/>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5" name="Google Shape;225;p9"/>
          <p:cNvGrpSpPr/>
          <p:nvPr/>
        </p:nvGrpSpPr>
        <p:grpSpPr>
          <a:xfrm rot="5400000">
            <a:off x="1376307" y="7996223"/>
            <a:ext cx="914506" cy="3667075"/>
            <a:chOff x="1448006" y="189297"/>
            <a:chExt cx="854359" cy="3374195"/>
          </a:xfrm>
        </p:grpSpPr>
        <p:sp>
          <p:nvSpPr>
            <p:cNvPr id="226" name="Google Shape;226;p9"/>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 name="Google Shape;227;p9"/>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 name="Google Shape;228;p9"/>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 name="Google Shape;229;p9"/>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 name="Google Shape;230;p9"/>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 name="Google Shape;231;p9"/>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 name="Google Shape;232;p9"/>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233" name="Shape 233"/>
        <p:cNvGrpSpPr/>
        <p:nvPr/>
      </p:nvGrpSpPr>
      <p:grpSpPr>
        <a:xfrm>
          <a:off x="0" y="0"/>
          <a:ext cx="0" cy="0"/>
          <a:chOff x="0" y="0"/>
          <a:chExt cx="0" cy="0"/>
        </a:xfrm>
      </p:grpSpPr>
      <p:sp>
        <p:nvSpPr>
          <p:cNvPr id="234" name="Google Shape;234;p10"/>
          <p:cNvSpPr txBox="1"/>
          <p:nvPr>
            <p:ph type="title"/>
          </p:nvPr>
        </p:nvSpPr>
        <p:spPr>
          <a:xfrm>
            <a:off x="10813050" y="3282700"/>
            <a:ext cx="6022200" cy="1980600"/>
          </a:xfrm>
          <a:prstGeom prst="rect">
            <a:avLst/>
          </a:prstGeom>
        </p:spPr>
        <p:txBody>
          <a:bodyPr anchorCtr="0" anchor="t" bIns="182850" lIns="182850" spcFirstLastPara="1" rIns="182850" wrap="square" tIns="182850">
            <a:noAutofit/>
          </a:bodyPr>
          <a:lstStyle>
            <a:lvl1pPr lvl="0" rtl="0" algn="r">
              <a:spcBef>
                <a:spcPts val="0"/>
              </a:spcBef>
              <a:spcAft>
                <a:spcPts val="0"/>
              </a:spcAft>
              <a:buSzPts val="6000"/>
              <a:buNone/>
              <a:defRPr sz="5800">
                <a:solidFill>
                  <a:schemeClr val="dk2"/>
                </a:solidFill>
              </a:defRPr>
            </a:lvl1pPr>
            <a:lvl2pPr lvl="1" rtl="0" algn="ctr">
              <a:spcBef>
                <a:spcPts val="0"/>
              </a:spcBef>
              <a:spcAft>
                <a:spcPts val="0"/>
              </a:spcAft>
              <a:buSzPts val="6000"/>
              <a:buNone/>
              <a:defRPr/>
            </a:lvl2pPr>
            <a:lvl3pPr lvl="2" rtl="0" algn="ctr">
              <a:spcBef>
                <a:spcPts val="0"/>
              </a:spcBef>
              <a:spcAft>
                <a:spcPts val="0"/>
              </a:spcAft>
              <a:buSzPts val="6000"/>
              <a:buNone/>
              <a:defRPr/>
            </a:lvl3pPr>
            <a:lvl4pPr lvl="3" rtl="0" algn="ctr">
              <a:spcBef>
                <a:spcPts val="0"/>
              </a:spcBef>
              <a:spcAft>
                <a:spcPts val="0"/>
              </a:spcAft>
              <a:buSzPts val="6000"/>
              <a:buNone/>
              <a:defRPr/>
            </a:lvl4pPr>
            <a:lvl5pPr lvl="4" rtl="0" algn="ctr">
              <a:spcBef>
                <a:spcPts val="0"/>
              </a:spcBef>
              <a:spcAft>
                <a:spcPts val="0"/>
              </a:spcAft>
              <a:buSzPts val="6000"/>
              <a:buNone/>
              <a:defRPr/>
            </a:lvl5pPr>
            <a:lvl6pPr lvl="5" rtl="0" algn="ctr">
              <a:spcBef>
                <a:spcPts val="0"/>
              </a:spcBef>
              <a:spcAft>
                <a:spcPts val="0"/>
              </a:spcAft>
              <a:buSzPts val="6000"/>
              <a:buNone/>
              <a:defRPr/>
            </a:lvl6pPr>
            <a:lvl7pPr lvl="6" rtl="0" algn="ctr">
              <a:spcBef>
                <a:spcPts val="0"/>
              </a:spcBef>
              <a:spcAft>
                <a:spcPts val="0"/>
              </a:spcAft>
              <a:buSzPts val="6000"/>
              <a:buNone/>
              <a:defRPr/>
            </a:lvl7pPr>
            <a:lvl8pPr lvl="7" rtl="0" algn="ctr">
              <a:spcBef>
                <a:spcPts val="0"/>
              </a:spcBef>
              <a:spcAft>
                <a:spcPts val="0"/>
              </a:spcAft>
              <a:buSzPts val="6000"/>
              <a:buNone/>
              <a:defRPr/>
            </a:lvl8pPr>
            <a:lvl9pPr lvl="8" rtl="0" algn="ctr">
              <a:spcBef>
                <a:spcPts val="0"/>
              </a:spcBef>
              <a:spcAft>
                <a:spcPts val="0"/>
              </a:spcAft>
              <a:buSzPts val="6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52450" y="882700"/>
            <a:ext cx="15382800" cy="1145400"/>
          </a:xfrm>
          <a:prstGeom prst="rect">
            <a:avLst/>
          </a:prstGeom>
          <a:noFill/>
          <a:ln>
            <a:noFill/>
          </a:ln>
        </p:spPr>
        <p:txBody>
          <a:bodyPr anchorCtr="0" anchor="t" bIns="182850" lIns="182850" spcFirstLastPara="1" rIns="182850" wrap="square" tIns="182850">
            <a:noAutofit/>
          </a:bodyPr>
          <a:lstStyle>
            <a:lvl1pPr lvl="0" algn="ctr">
              <a:lnSpc>
                <a:spcPct val="80000"/>
              </a:lnSpc>
              <a:spcBef>
                <a:spcPts val="0"/>
              </a:spcBef>
              <a:spcAft>
                <a:spcPts val="0"/>
              </a:spcAft>
              <a:buClr>
                <a:schemeClr val="lt1"/>
              </a:buClr>
              <a:buSzPts val="6000"/>
              <a:buFont typeface="Passion One"/>
              <a:buNone/>
              <a:defRPr sz="6000">
                <a:solidFill>
                  <a:schemeClr val="lt1"/>
                </a:solidFill>
                <a:latin typeface="Passion One"/>
                <a:ea typeface="Passion One"/>
                <a:cs typeface="Passion One"/>
                <a:sym typeface="Passion One"/>
              </a:defRPr>
            </a:lvl1pPr>
            <a:lvl2pPr lvl="1" algn="ctr">
              <a:lnSpc>
                <a:spcPct val="80000"/>
              </a:lnSpc>
              <a:spcBef>
                <a:spcPts val="0"/>
              </a:spcBef>
              <a:spcAft>
                <a:spcPts val="0"/>
              </a:spcAft>
              <a:buClr>
                <a:schemeClr val="dk2"/>
              </a:buClr>
              <a:buSzPts val="6000"/>
              <a:buFont typeface="Passion One"/>
              <a:buNone/>
              <a:defRPr b="1" sz="6000">
                <a:solidFill>
                  <a:schemeClr val="dk2"/>
                </a:solidFill>
                <a:latin typeface="Passion One"/>
                <a:ea typeface="Passion One"/>
                <a:cs typeface="Passion One"/>
                <a:sym typeface="Passion One"/>
              </a:defRPr>
            </a:lvl2pPr>
            <a:lvl3pPr lvl="2" algn="ctr">
              <a:lnSpc>
                <a:spcPct val="80000"/>
              </a:lnSpc>
              <a:spcBef>
                <a:spcPts val="0"/>
              </a:spcBef>
              <a:spcAft>
                <a:spcPts val="0"/>
              </a:spcAft>
              <a:buClr>
                <a:schemeClr val="dk2"/>
              </a:buClr>
              <a:buSzPts val="6000"/>
              <a:buFont typeface="Passion One"/>
              <a:buNone/>
              <a:defRPr b="1" sz="6000">
                <a:solidFill>
                  <a:schemeClr val="dk2"/>
                </a:solidFill>
                <a:latin typeface="Passion One"/>
                <a:ea typeface="Passion One"/>
                <a:cs typeface="Passion One"/>
                <a:sym typeface="Passion One"/>
              </a:defRPr>
            </a:lvl3pPr>
            <a:lvl4pPr lvl="3" algn="ctr">
              <a:lnSpc>
                <a:spcPct val="80000"/>
              </a:lnSpc>
              <a:spcBef>
                <a:spcPts val="0"/>
              </a:spcBef>
              <a:spcAft>
                <a:spcPts val="0"/>
              </a:spcAft>
              <a:buClr>
                <a:schemeClr val="dk2"/>
              </a:buClr>
              <a:buSzPts val="6000"/>
              <a:buFont typeface="Passion One"/>
              <a:buNone/>
              <a:defRPr b="1" sz="6000">
                <a:solidFill>
                  <a:schemeClr val="dk2"/>
                </a:solidFill>
                <a:latin typeface="Passion One"/>
                <a:ea typeface="Passion One"/>
                <a:cs typeface="Passion One"/>
                <a:sym typeface="Passion One"/>
              </a:defRPr>
            </a:lvl4pPr>
            <a:lvl5pPr lvl="4" algn="ctr">
              <a:lnSpc>
                <a:spcPct val="80000"/>
              </a:lnSpc>
              <a:spcBef>
                <a:spcPts val="0"/>
              </a:spcBef>
              <a:spcAft>
                <a:spcPts val="0"/>
              </a:spcAft>
              <a:buClr>
                <a:schemeClr val="dk2"/>
              </a:buClr>
              <a:buSzPts val="6000"/>
              <a:buFont typeface="Passion One"/>
              <a:buNone/>
              <a:defRPr b="1" sz="6000">
                <a:solidFill>
                  <a:schemeClr val="dk2"/>
                </a:solidFill>
                <a:latin typeface="Passion One"/>
                <a:ea typeface="Passion One"/>
                <a:cs typeface="Passion One"/>
                <a:sym typeface="Passion One"/>
              </a:defRPr>
            </a:lvl5pPr>
            <a:lvl6pPr lvl="5" algn="ctr">
              <a:lnSpc>
                <a:spcPct val="80000"/>
              </a:lnSpc>
              <a:spcBef>
                <a:spcPts val="0"/>
              </a:spcBef>
              <a:spcAft>
                <a:spcPts val="0"/>
              </a:spcAft>
              <a:buClr>
                <a:schemeClr val="dk2"/>
              </a:buClr>
              <a:buSzPts val="6000"/>
              <a:buFont typeface="Passion One"/>
              <a:buNone/>
              <a:defRPr b="1" sz="6000">
                <a:solidFill>
                  <a:schemeClr val="dk2"/>
                </a:solidFill>
                <a:latin typeface="Passion One"/>
                <a:ea typeface="Passion One"/>
                <a:cs typeface="Passion One"/>
                <a:sym typeface="Passion One"/>
              </a:defRPr>
            </a:lvl6pPr>
            <a:lvl7pPr lvl="6" algn="ctr">
              <a:lnSpc>
                <a:spcPct val="80000"/>
              </a:lnSpc>
              <a:spcBef>
                <a:spcPts val="0"/>
              </a:spcBef>
              <a:spcAft>
                <a:spcPts val="0"/>
              </a:spcAft>
              <a:buClr>
                <a:schemeClr val="dk2"/>
              </a:buClr>
              <a:buSzPts val="6000"/>
              <a:buFont typeface="Passion One"/>
              <a:buNone/>
              <a:defRPr b="1" sz="6000">
                <a:solidFill>
                  <a:schemeClr val="dk2"/>
                </a:solidFill>
                <a:latin typeface="Passion One"/>
                <a:ea typeface="Passion One"/>
                <a:cs typeface="Passion One"/>
                <a:sym typeface="Passion One"/>
              </a:defRPr>
            </a:lvl7pPr>
            <a:lvl8pPr lvl="7" algn="ctr">
              <a:lnSpc>
                <a:spcPct val="80000"/>
              </a:lnSpc>
              <a:spcBef>
                <a:spcPts val="0"/>
              </a:spcBef>
              <a:spcAft>
                <a:spcPts val="0"/>
              </a:spcAft>
              <a:buClr>
                <a:schemeClr val="dk2"/>
              </a:buClr>
              <a:buSzPts val="6000"/>
              <a:buFont typeface="Passion One"/>
              <a:buNone/>
              <a:defRPr b="1" sz="6000">
                <a:solidFill>
                  <a:schemeClr val="dk2"/>
                </a:solidFill>
                <a:latin typeface="Passion One"/>
                <a:ea typeface="Passion One"/>
                <a:cs typeface="Passion One"/>
                <a:sym typeface="Passion One"/>
              </a:defRPr>
            </a:lvl8pPr>
            <a:lvl9pPr lvl="8" algn="ctr">
              <a:lnSpc>
                <a:spcPct val="80000"/>
              </a:lnSpc>
              <a:spcBef>
                <a:spcPts val="0"/>
              </a:spcBef>
              <a:spcAft>
                <a:spcPts val="0"/>
              </a:spcAft>
              <a:buClr>
                <a:schemeClr val="dk2"/>
              </a:buClr>
              <a:buSzPts val="6000"/>
              <a:buFont typeface="Passion One"/>
              <a:buNone/>
              <a:defRPr b="1" sz="6000">
                <a:solidFill>
                  <a:schemeClr val="dk2"/>
                </a:solidFill>
                <a:latin typeface="Passion One"/>
                <a:ea typeface="Passion One"/>
                <a:cs typeface="Passion One"/>
                <a:sym typeface="Passion One"/>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ctr" bIns="182850" lIns="182850" spcFirstLastPara="1" rIns="182850" wrap="square" tIns="182850">
            <a:noAutofit/>
          </a:bodyPr>
          <a:lstStyle>
            <a:lvl1pPr indent="-431800" lvl="0" marL="457200">
              <a:lnSpc>
                <a:spcPct val="100000"/>
              </a:lnSpc>
              <a:spcBef>
                <a:spcPts val="0"/>
              </a:spcBef>
              <a:spcAft>
                <a:spcPts val="0"/>
              </a:spcAft>
              <a:buClr>
                <a:schemeClr val="dk2"/>
              </a:buClr>
              <a:buSzPts val="3200"/>
              <a:buFont typeface="Nunito SemiBold"/>
              <a:buChar char="●"/>
              <a:defRPr sz="3200">
                <a:solidFill>
                  <a:schemeClr val="dk2"/>
                </a:solidFill>
                <a:latin typeface="Nunito SemiBold"/>
                <a:ea typeface="Nunito SemiBold"/>
                <a:cs typeface="Nunito SemiBold"/>
                <a:sym typeface="Nunito SemiBold"/>
              </a:defRPr>
            </a:lvl1pPr>
            <a:lvl2pPr indent="-431800" lvl="1" marL="914400">
              <a:lnSpc>
                <a:spcPct val="100000"/>
              </a:lnSpc>
              <a:spcBef>
                <a:spcPts val="0"/>
              </a:spcBef>
              <a:spcAft>
                <a:spcPts val="0"/>
              </a:spcAft>
              <a:buClr>
                <a:schemeClr val="dk2"/>
              </a:buClr>
              <a:buSzPts val="3200"/>
              <a:buFont typeface="Nunito SemiBold"/>
              <a:buChar char="○"/>
              <a:defRPr sz="3200">
                <a:solidFill>
                  <a:schemeClr val="dk2"/>
                </a:solidFill>
                <a:latin typeface="Nunito SemiBold"/>
                <a:ea typeface="Nunito SemiBold"/>
                <a:cs typeface="Nunito SemiBold"/>
                <a:sym typeface="Nunito SemiBold"/>
              </a:defRPr>
            </a:lvl2pPr>
            <a:lvl3pPr indent="-431800" lvl="2" marL="1371600">
              <a:lnSpc>
                <a:spcPct val="100000"/>
              </a:lnSpc>
              <a:spcBef>
                <a:spcPts val="0"/>
              </a:spcBef>
              <a:spcAft>
                <a:spcPts val="0"/>
              </a:spcAft>
              <a:buClr>
                <a:schemeClr val="dk2"/>
              </a:buClr>
              <a:buSzPts val="3200"/>
              <a:buFont typeface="Nunito SemiBold"/>
              <a:buChar char="■"/>
              <a:defRPr sz="3200">
                <a:solidFill>
                  <a:schemeClr val="dk2"/>
                </a:solidFill>
                <a:latin typeface="Nunito SemiBold"/>
                <a:ea typeface="Nunito SemiBold"/>
                <a:cs typeface="Nunito SemiBold"/>
                <a:sym typeface="Nunito SemiBold"/>
              </a:defRPr>
            </a:lvl3pPr>
            <a:lvl4pPr indent="-431800" lvl="3" marL="1828800">
              <a:lnSpc>
                <a:spcPct val="100000"/>
              </a:lnSpc>
              <a:spcBef>
                <a:spcPts val="0"/>
              </a:spcBef>
              <a:spcAft>
                <a:spcPts val="0"/>
              </a:spcAft>
              <a:buClr>
                <a:schemeClr val="dk2"/>
              </a:buClr>
              <a:buSzPts val="3200"/>
              <a:buFont typeface="Nunito SemiBold"/>
              <a:buChar char="●"/>
              <a:defRPr sz="3200">
                <a:solidFill>
                  <a:schemeClr val="dk2"/>
                </a:solidFill>
                <a:latin typeface="Nunito SemiBold"/>
                <a:ea typeface="Nunito SemiBold"/>
                <a:cs typeface="Nunito SemiBold"/>
                <a:sym typeface="Nunito SemiBold"/>
              </a:defRPr>
            </a:lvl4pPr>
            <a:lvl5pPr indent="-431800" lvl="4" marL="2286000">
              <a:lnSpc>
                <a:spcPct val="100000"/>
              </a:lnSpc>
              <a:spcBef>
                <a:spcPts val="0"/>
              </a:spcBef>
              <a:spcAft>
                <a:spcPts val="0"/>
              </a:spcAft>
              <a:buClr>
                <a:schemeClr val="dk2"/>
              </a:buClr>
              <a:buSzPts val="3200"/>
              <a:buFont typeface="Nunito SemiBold"/>
              <a:buChar char="○"/>
              <a:defRPr sz="3200">
                <a:solidFill>
                  <a:schemeClr val="dk2"/>
                </a:solidFill>
                <a:latin typeface="Nunito SemiBold"/>
                <a:ea typeface="Nunito SemiBold"/>
                <a:cs typeface="Nunito SemiBold"/>
                <a:sym typeface="Nunito SemiBold"/>
              </a:defRPr>
            </a:lvl5pPr>
            <a:lvl6pPr indent="-431800" lvl="5" marL="2743200">
              <a:lnSpc>
                <a:spcPct val="100000"/>
              </a:lnSpc>
              <a:spcBef>
                <a:spcPts val="0"/>
              </a:spcBef>
              <a:spcAft>
                <a:spcPts val="0"/>
              </a:spcAft>
              <a:buClr>
                <a:schemeClr val="dk2"/>
              </a:buClr>
              <a:buSzPts val="3200"/>
              <a:buFont typeface="Nunito SemiBold"/>
              <a:buChar char="■"/>
              <a:defRPr sz="3200">
                <a:solidFill>
                  <a:schemeClr val="dk2"/>
                </a:solidFill>
                <a:latin typeface="Nunito SemiBold"/>
                <a:ea typeface="Nunito SemiBold"/>
                <a:cs typeface="Nunito SemiBold"/>
                <a:sym typeface="Nunito SemiBold"/>
              </a:defRPr>
            </a:lvl6pPr>
            <a:lvl7pPr indent="-431800" lvl="6" marL="3200400">
              <a:lnSpc>
                <a:spcPct val="100000"/>
              </a:lnSpc>
              <a:spcBef>
                <a:spcPts val="0"/>
              </a:spcBef>
              <a:spcAft>
                <a:spcPts val="0"/>
              </a:spcAft>
              <a:buClr>
                <a:schemeClr val="dk2"/>
              </a:buClr>
              <a:buSzPts val="3200"/>
              <a:buFont typeface="Nunito SemiBold"/>
              <a:buChar char="●"/>
              <a:defRPr sz="3200">
                <a:solidFill>
                  <a:schemeClr val="dk2"/>
                </a:solidFill>
                <a:latin typeface="Nunito SemiBold"/>
                <a:ea typeface="Nunito SemiBold"/>
                <a:cs typeface="Nunito SemiBold"/>
                <a:sym typeface="Nunito SemiBold"/>
              </a:defRPr>
            </a:lvl7pPr>
            <a:lvl8pPr indent="-431800" lvl="7" marL="3657600">
              <a:lnSpc>
                <a:spcPct val="100000"/>
              </a:lnSpc>
              <a:spcBef>
                <a:spcPts val="0"/>
              </a:spcBef>
              <a:spcAft>
                <a:spcPts val="0"/>
              </a:spcAft>
              <a:buClr>
                <a:schemeClr val="dk2"/>
              </a:buClr>
              <a:buSzPts val="3200"/>
              <a:buFont typeface="Nunito SemiBold"/>
              <a:buChar char="○"/>
              <a:defRPr sz="3200">
                <a:solidFill>
                  <a:schemeClr val="dk2"/>
                </a:solidFill>
                <a:latin typeface="Nunito SemiBold"/>
                <a:ea typeface="Nunito SemiBold"/>
                <a:cs typeface="Nunito SemiBold"/>
                <a:sym typeface="Nunito SemiBold"/>
              </a:defRPr>
            </a:lvl8pPr>
            <a:lvl9pPr indent="-431800" lvl="8" marL="4114800">
              <a:lnSpc>
                <a:spcPct val="100000"/>
              </a:lnSpc>
              <a:spcBef>
                <a:spcPts val="0"/>
              </a:spcBef>
              <a:spcAft>
                <a:spcPts val="0"/>
              </a:spcAft>
              <a:buClr>
                <a:schemeClr val="dk2"/>
              </a:buClr>
              <a:buSzPts val="3200"/>
              <a:buFont typeface="Nunito SemiBold"/>
              <a:buChar char="■"/>
              <a:defRPr sz="3200">
                <a:solidFill>
                  <a:schemeClr val="dk2"/>
                </a:solidFill>
                <a:latin typeface="Nunito SemiBold"/>
                <a:ea typeface="Nunito SemiBold"/>
                <a:cs typeface="Nunito SemiBold"/>
                <a:sym typeface="Nunito SemiBol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86" name="Shape 586"/>
        <p:cNvGrpSpPr/>
        <p:nvPr/>
      </p:nvGrpSpPr>
      <p:grpSpPr>
        <a:xfrm>
          <a:off x="0" y="0"/>
          <a:ext cx="0" cy="0"/>
          <a:chOff x="0" y="0"/>
          <a:chExt cx="0" cy="0"/>
        </a:xfrm>
      </p:grpSpPr>
      <p:sp>
        <p:nvSpPr>
          <p:cNvPr id="587" name="Google Shape;587;p25"/>
          <p:cNvSpPr txBox="1"/>
          <p:nvPr>
            <p:ph type="title"/>
          </p:nvPr>
        </p:nvSpPr>
        <p:spPr>
          <a:xfrm>
            <a:off x="2136200" y="1866900"/>
            <a:ext cx="14094600" cy="9648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9pPr>
          </a:lstStyle>
          <a:p/>
        </p:txBody>
      </p:sp>
      <p:sp>
        <p:nvSpPr>
          <p:cNvPr id="588" name="Google Shape;588;p25"/>
          <p:cNvSpPr txBox="1"/>
          <p:nvPr>
            <p:ph idx="1" type="body"/>
          </p:nvPr>
        </p:nvSpPr>
        <p:spPr>
          <a:xfrm>
            <a:off x="2136200" y="3390901"/>
            <a:ext cx="14094600" cy="5004000"/>
          </a:xfrm>
          <a:prstGeom prst="rect">
            <a:avLst/>
          </a:prstGeom>
          <a:noFill/>
          <a:ln>
            <a:noFill/>
          </a:ln>
        </p:spPr>
        <p:txBody>
          <a:bodyPr anchorCtr="0" anchor="t" bIns="182850" lIns="182850" spcFirstLastPara="1" rIns="182850" wrap="square" tIns="182850">
            <a:noAutofit/>
          </a:bodyPr>
          <a:lstStyle>
            <a:lvl1pPr indent="-368300" lvl="0" marL="457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1pPr>
            <a:lvl2pPr indent="-368300" lvl="1" marL="914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2pPr>
            <a:lvl3pPr indent="-368300" lvl="2" marL="1371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3pPr>
            <a:lvl4pPr indent="-368300" lvl="3" marL="1828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4pPr>
            <a:lvl5pPr indent="-368300" lvl="4" marL="22860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5pPr>
            <a:lvl6pPr indent="-368300" lvl="5" marL="2743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6pPr>
            <a:lvl7pPr indent="-368300" lvl="6" marL="3200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7pPr>
            <a:lvl8pPr indent="-368300" lvl="7" marL="3657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8pPr>
            <a:lvl9pPr indent="-368300" lvl="8" marL="4114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3ohaDD3CUyXKYP-SdluPXrBBCj5FIN8KKadDaKGmBbM/copy"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0" Type="http://schemas.openxmlformats.org/officeDocument/2006/relationships/hyperlink" Target="https://www.freepik.com/free-vector/science-concept-with-microscope-concept_8374872.htm#page=4&amp;query=MICROSCOPE+FREEPIK&amp;position=8/?utm_source=slidesgo_template&amp;utm_medium=referral-link&amp;utm_campaign=sg_resources&amp;utm_content=freepik" TargetMode="External"/><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hyperlink" Target="https://www.freepik.com/free-photo/defocused-female-scientist-looking-through-microscope_7437123.htm#page=1&amp;query=MICROSCOPE%20FREEPIK&amp;position=42/?utm_source=slidesgo_template&amp;utm_medium=referral-link&amp;utm_campaign=sg_resources&amp;utm_content=freepik" TargetMode="External"/><Relationship Id="rId4" Type="http://schemas.openxmlformats.org/officeDocument/2006/relationships/hyperlink" Target="https://www.freepik.com/free-photo/woman-studying-chemical-elements-with-microscope_11385732.htm#page=2&amp;query=MICROSCOPE+FREEPIK&amp;position=3/?utm_source=slidesgo_template&amp;utm_medium=referral-link&amp;utm_campaign=sg_resources&amp;utm_content=freepik" TargetMode="External"/><Relationship Id="rId9" Type="http://schemas.openxmlformats.org/officeDocument/2006/relationships/hyperlink" Target="https://www.freepik.com/free-vector/scientists-working-concept_7406886.htm#page=2&amp;query=MICROSCOPE+FREEPIK&amp;position=15/?utm_source=slidesgo_template&amp;utm_medium=referral-link&amp;utm_campaign=sg_resources&amp;utm_content=freepik" TargetMode="External"/><Relationship Id="rId5" Type="http://schemas.openxmlformats.org/officeDocument/2006/relationships/hyperlink" Target="https://www.freepik.com/free-photo/side-view-science-woman_8787472.htm#page=2&amp;query=MICROSCOPE+FREEPIK&amp;position=27/?utm_source=slidesgo_template&amp;utm_medium=referral-link&amp;utm_campaign=sg_resources&amp;utm_content=freepik" TargetMode="External"/><Relationship Id="rId6" Type="http://schemas.openxmlformats.org/officeDocument/2006/relationships/hyperlink" Target="https://www.freepik.com/free-photo/close-up-doctor-holding-blood-sample_11080807.htm#page=3&amp;query=MICROSCOPE+FREEPIK&amp;position=26/?utm_source=slidesgo_template&amp;utm_medium=referral-link&amp;utm_campaign=sg_resources&amp;utm_content=freepik" TargetMode="External"/><Relationship Id="rId7" Type="http://schemas.openxmlformats.org/officeDocument/2006/relationships/hyperlink" Target="https://www.freepik.com/free-vector/science-lab-objects-set_7264535.htm#page=1&amp;query=MICROSCOPE%20FREEPIK&amp;position=11/?utm_source=slidesgo_template&amp;utm_medium=referral-link&amp;utm_campaign=sg_resources&amp;utm_content=freepik" TargetMode="External"/><Relationship Id="rId8" Type="http://schemas.openxmlformats.org/officeDocument/2006/relationships/hyperlink" Target="https://www.freepik.com/free-vector/chemistry-background_4542272.htm#page=1&amp;query=MICROSCOPE%20FREEPIK&amp;position=21/?utm_source=slidesgo_template&amp;utm_medium=referral-link&amp;utm_campaign=sg_resources&amp;utm_content=freepi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hyperlink" Target="https://www.freepik.com/free-photo/girl-scientist-with-test-tubes-lab-coat_12061177.htm#page=1&amp;query=microscope%20freepik&amp;position=18/?utm_source=slidesgo_template&amp;utm_medium=referral-link&amp;utm_campaign=sg_resources&amp;utm_content=freepik" TargetMode="External"/><Relationship Id="rId4" Type="http://schemas.openxmlformats.org/officeDocument/2006/relationships/hyperlink" Target="https://www.freepik.com/free-photo/defocused-female-scientist-lab_7437207.htm#page=1&amp;query=microscope%20freepik&amp;position=25/?utm_source=slidesgo_template&amp;utm_medium=referral-link&amp;utm_campaign=sg_resources&amp;utm_content=freepik" TargetMode="External"/><Relationship Id="rId5" Type="http://schemas.openxmlformats.org/officeDocument/2006/relationships/hyperlink" Target="https://www.freepik.com/free-vector/laboratory-equipment-icon-set_758432.htm#page=2&amp;query=microscope+freepik&amp;position=32/?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s://fonts.google.com/specimen/Itim" TargetMode="External"/><Relationship Id="rId4" Type="http://schemas.openxmlformats.org/officeDocument/2006/relationships/hyperlink" Target="https://fonts.google.com/specimen/Open+Sans" TargetMode="External"/></Relationships>
</file>

<file path=ppt/slides/_rels/slide33.xml.rels><?xml version="1.0" encoding="UTF-8" standalone="yes"?><Relationships xmlns="http://schemas.openxmlformats.org/package/2006/relationships"><Relationship Id="rId11" Type="http://schemas.openxmlformats.org/officeDocument/2006/relationships/image" Target="../media/image11.gif"/><Relationship Id="rId10" Type="http://schemas.openxmlformats.org/officeDocument/2006/relationships/image" Target="../media/image7.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6.gif"/><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s://storyset.com/how-it-works?utm_source=slidesgo_template&amp;utm_medium=referral-link&amp;utm_campaign=slidesgo_final_slides&amp;utm_term=how%20it%20works&amp;utm_content=stories" TargetMode="External"/><Relationship Id="rId4" Type="http://schemas.openxmlformats.org/officeDocument/2006/relationships/image" Target="../media/image4.gif"/><Relationship Id="rId9" Type="http://schemas.openxmlformats.org/officeDocument/2006/relationships/image" Target="../media/image8.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hyperlink" Target="https://bit.ly/2ZjL1p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0" Type="http://schemas.openxmlformats.org/officeDocument/2006/relationships/hyperlink" Target="https://storyset.com/?utm_source=slidesgo_template&amp;utm_medium=referral-link&amp;utm_campaign=slidesgo_contents_of_this_template&amp;utm_term=storyset&amp;utm_content=storyset" TargetMode="External"/><Relationship Id="rId11" Type="http://schemas.openxmlformats.org/officeDocument/2006/relationships/slide" Target="/ppt/slides/slide26.xml"/><Relationship Id="rId22" Type="http://schemas.openxmlformats.org/officeDocument/2006/relationships/slide" Target="/ppt/slides/slide34.xml"/><Relationship Id="rId10" Type="http://schemas.openxmlformats.org/officeDocument/2006/relationships/slide" Target="/ppt/slides/slide26.xml"/><Relationship Id="rId21" Type="http://schemas.openxmlformats.org/officeDocument/2006/relationships/slide" Target="/ppt/slides/slide34.xml"/><Relationship Id="rId13" Type="http://schemas.openxmlformats.org/officeDocument/2006/relationships/slide" Target="/ppt/slides/slide29.xml"/><Relationship Id="rId24" Type="http://schemas.openxmlformats.org/officeDocument/2006/relationships/slide" Target="/ppt/slides/slide40.xml"/><Relationship Id="rId12" Type="http://schemas.openxmlformats.org/officeDocument/2006/relationships/slide" Target="/ppt/slides/slide29.xml"/><Relationship Id="rId23" Type="http://schemas.openxmlformats.org/officeDocument/2006/relationships/slide" Target="/ppt/slides/slide40.xml"/><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6.xml"/><Relationship Id="rId15" Type="http://schemas.openxmlformats.org/officeDocument/2006/relationships/slide" Target="/ppt/slides/slide30.xml"/><Relationship Id="rId14" Type="http://schemas.openxmlformats.org/officeDocument/2006/relationships/slide" Target="/ppt/slides/slide29.xml"/><Relationship Id="rId17" Type="http://schemas.openxmlformats.org/officeDocument/2006/relationships/slide" Target="/ppt/slides/slide33.xml"/><Relationship Id="rId16" Type="http://schemas.openxmlformats.org/officeDocument/2006/relationships/slide" Target="/ppt/slides/slide30.xml"/><Relationship Id="rId5" Type="http://schemas.openxmlformats.org/officeDocument/2006/relationships/hyperlink" Target="http://bit.ly/33VAFh3" TargetMode="External"/><Relationship Id="rId19" Type="http://schemas.openxmlformats.org/officeDocument/2006/relationships/slide" Target="/ppt/slides/slide33.xml"/><Relationship Id="rId6" Type="http://schemas.openxmlformats.org/officeDocument/2006/relationships/slide" Target="/ppt/slides/slide27.xml"/><Relationship Id="rId18" Type="http://schemas.openxmlformats.org/officeDocument/2006/relationships/slide" Target="/ppt/slides/slide33.xml"/><Relationship Id="rId7" Type="http://schemas.openxmlformats.org/officeDocument/2006/relationships/slide" Target="/ppt/slides/slide27.xml"/><Relationship Id="rId8" Type="http://schemas.openxmlformats.org/officeDocument/2006/relationships/slide" Target="/ppt/slides/slide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hyperlink" Target="https://chrome.google.com/webstore/detail/flaticon-for-gsuit-gslide/haekgjfnhhdkgfgmldhfokhmfkgmciba"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27"/>
          <p:cNvSpPr/>
          <p:nvPr/>
        </p:nvSpPr>
        <p:spPr>
          <a:xfrm>
            <a:off x="0" y="0"/>
            <a:ext cx="4233600" cy="13104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 name="Google Shape;595;p27"/>
          <p:cNvSpPr txBox="1"/>
          <p:nvPr>
            <p:ph idx="4294967295" type="ctrTitle"/>
          </p:nvPr>
        </p:nvSpPr>
        <p:spPr>
          <a:xfrm>
            <a:off x="92800" y="86350"/>
            <a:ext cx="12919800" cy="3554400"/>
          </a:xfrm>
          <a:prstGeom prst="rect">
            <a:avLst/>
          </a:prstGeom>
          <a:noFill/>
        </p:spPr>
        <p:txBody>
          <a:bodyPr anchorCtr="0" anchor="t" bIns="182850" lIns="182850" spcFirstLastPara="1" rIns="182850" wrap="square" tIns="182850">
            <a:noAutofit/>
          </a:bodyPr>
          <a:lstStyle/>
          <a:p>
            <a:pPr indent="0" lvl="0" marL="0" rtl="0" algn="l">
              <a:spcBef>
                <a:spcPts val="0"/>
              </a:spcBef>
              <a:spcAft>
                <a:spcPts val="0"/>
              </a:spcAft>
              <a:buNone/>
            </a:pPr>
            <a:r>
              <a:rPr lang="en" sz="14400"/>
              <a:t>ilastik </a:t>
            </a:r>
            <a:endParaRPr sz="14400"/>
          </a:p>
          <a:p>
            <a:pPr indent="0" lvl="0" marL="0" rtl="0" algn="l">
              <a:spcBef>
                <a:spcPts val="0"/>
              </a:spcBef>
              <a:spcAft>
                <a:spcPts val="0"/>
              </a:spcAft>
              <a:buNone/>
            </a:pPr>
            <a:r>
              <a:rPr lang="en" sz="14400"/>
              <a:t>pixel classification</a:t>
            </a:r>
            <a:endParaRPr sz="14400"/>
          </a:p>
        </p:txBody>
      </p:sp>
      <p:sp>
        <p:nvSpPr>
          <p:cNvPr id="596" name="Google Shape;596;p27"/>
          <p:cNvSpPr txBox="1"/>
          <p:nvPr>
            <p:ph idx="1" type="subTitle"/>
          </p:nvPr>
        </p:nvSpPr>
        <p:spPr>
          <a:xfrm>
            <a:off x="92800" y="3733350"/>
            <a:ext cx="17833800" cy="1552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is integrated into Supervisely Image Annotation tool</a:t>
            </a:r>
            <a:endParaRPr/>
          </a:p>
        </p:txBody>
      </p:sp>
      <p:sp>
        <p:nvSpPr>
          <p:cNvPr id="597" name="Google Shape;597;p27"/>
          <p:cNvSpPr/>
          <p:nvPr/>
        </p:nvSpPr>
        <p:spPr>
          <a:xfrm>
            <a:off x="14054400" y="8976600"/>
            <a:ext cx="4233600" cy="13104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 name="Google Shape;598;p27"/>
          <p:cNvSpPr/>
          <p:nvPr/>
        </p:nvSpPr>
        <p:spPr>
          <a:xfrm>
            <a:off x="92800" y="3882250"/>
            <a:ext cx="12919800" cy="250200"/>
          </a:xfrm>
          <a:prstGeom prst="rect">
            <a:avLst/>
          </a:prstGeom>
          <a:solidFill>
            <a:srgbClr val="FFD966"/>
          </a:solidFill>
          <a:ln cap="flat" cmpd="sng" w="9525">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599" name="Google Shape;599;p27"/>
          <p:cNvPicPr preferRelativeResize="0"/>
          <p:nvPr/>
        </p:nvPicPr>
        <p:blipFill>
          <a:blip r:embed="rId3">
            <a:alphaModFix/>
          </a:blip>
          <a:stretch>
            <a:fillRect/>
          </a:stretch>
        </p:blipFill>
        <p:spPr>
          <a:xfrm>
            <a:off x="13902000" y="327850"/>
            <a:ext cx="2473862" cy="3554400"/>
          </a:xfrm>
          <a:prstGeom prst="rect">
            <a:avLst/>
          </a:prstGeom>
          <a:noFill/>
          <a:ln>
            <a:noFill/>
          </a:ln>
        </p:spPr>
      </p:pic>
      <p:sp>
        <p:nvSpPr>
          <p:cNvPr id="600" name="Google Shape;600;p27"/>
          <p:cNvSpPr/>
          <p:nvPr/>
        </p:nvSpPr>
        <p:spPr>
          <a:xfrm>
            <a:off x="7423350" y="6417700"/>
            <a:ext cx="3046800" cy="1219800"/>
          </a:xfrm>
          <a:prstGeom prst="striped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601" name="Google Shape;601;p27"/>
          <p:cNvPicPr preferRelativeResize="0"/>
          <p:nvPr/>
        </p:nvPicPr>
        <p:blipFill>
          <a:blip r:embed="rId4">
            <a:alphaModFix/>
          </a:blip>
          <a:stretch>
            <a:fillRect/>
          </a:stretch>
        </p:blipFill>
        <p:spPr>
          <a:xfrm>
            <a:off x="11069669" y="5332550"/>
            <a:ext cx="6720000" cy="3264000"/>
          </a:xfrm>
          <a:prstGeom prst="roundRect">
            <a:avLst>
              <a:gd fmla="val 16667" name="adj"/>
            </a:avLst>
          </a:prstGeom>
          <a:noFill/>
          <a:ln cap="flat" cmpd="sng" w="38100">
            <a:solidFill>
              <a:srgbClr val="F1C232"/>
            </a:solidFill>
            <a:prstDash val="solid"/>
            <a:round/>
            <a:headEnd len="sm" w="sm" type="none"/>
            <a:tailEnd len="sm" w="sm" type="none"/>
          </a:ln>
        </p:spPr>
      </p:pic>
      <p:pic>
        <p:nvPicPr>
          <p:cNvPr id="602" name="Google Shape;602;p27"/>
          <p:cNvPicPr preferRelativeResize="0"/>
          <p:nvPr/>
        </p:nvPicPr>
        <p:blipFill>
          <a:blip r:embed="rId5">
            <a:alphaModFix/>
          </a:blip>
          <a:stretch>
            <a:fillRect/>
          </a:stretch>
        </p:blipFill>
        <p:spPr>
          <a:xfrm>
            <a:off x="214839" y="5332550"/>
            <a:ext cx="6609000" cy="3264000"/>
          </a:xfrm>
          <a:prstGeom prst="roundRect">
            <a:avLst>
              <a:gd fmla="val 16667" name="adj"/>
            </a:avLst>
          </a:prstGeom>
          <a:noFill/>
          <a:ln cap="flat" cmpd="sng" w="38100">
            <a:solidFill>
              <a:srgbClr val="F1C232"/>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36" name="Shape 736"/>
        <p:cNvGrpSpPr/>
        <p:nvPr/>
      </p:nvGrpSpPr>
      <p:grpSpPr>
        <a:xfrm>
          <a:off x="0" y="0"/>
          <a:ext cx="0" cy="0"/>
          <a:chOff x="0" y="0"/>
          <a:chExt cx="0" cy="0"/>
        </a:xfrm>
      </p:grpSpPr>
      <p:sp>
        <p:nvSpPr>
          <p:cNvPr id="737" name="Google Shape;737;p36"/>
          <p:cNvSpPr txBox="1"/>
          <p:nvPr>
            <p:ph type="title"/>
          </p:nvPr>
        </p:nvSpPr>
        <p:spPr>
          <a:xfrm>
            <a:off x="1452000" y="1085850"/>
            <a:ext cx="153840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WHAT IS THIS TOPIC ABOUT?</a:t>
            </a:r>
            <a:endParaRPr/>
          </a:p>
        </p:txBody>
      </p:sp>
      <p:sp>
        <p:nvSpPr>
          <p:cNvPr id="738" name="Google Shape;738;p36"/>
          <p:cNvSpPr txBox="1"/>
          <p:nvPr>
            <p:ph idx="1" type="subTitle"/>
          </p:nvPr>
        </p:nvSpPr>
        <p:spPr>
          <a:xfrm>
            <a:off x="1452450" y="2843100"/>
            <a:ext cx="5862600" cy="5515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solidFill>
                  <a:schemeClr val="dk2"/>
                </a:solidFill>
              </a:rPr>
              <a:t>Do you know what helps you make your point clear? Lists like this one:</a:t>
            </a:r>
            <a:endParaRPr>
              <a:solidFill>
                <a:schemeClr val="dk2"/>
              </a:solidFill>
            </a:endParaRPr>
          </a:p>
          <a:p>
            <a:pPr indent="0" lvl="0" marL="0" rtl="0" algn="l">
              <a:spcBef>
                <a:spcPts val="0"/>
              </a:spcBef>
              <a:spcAft>
                <a:spcPts val="0"/>
              </a:spcAft>
              <a:buClr>
                <a:schemeClr val="dk1"/>
              </a:buClr>
              <a:buSzPts val="2200"/>
              <a:buFont typeface="Arial"/>
              <a:buNone/>
            </a:pPr>
            <a:r>
              <a:t/>
            </a:r>
            <a:endParaRPr>
              <a:solidFill>
                <a:schemeClr val="dk2"/>
              </a:solidFill>
            </a:endParaRPr>
          </a:p>
          <a:p>
            <a:pPr indent="-609600" lvl="0" marL="914400" rtl="0" algn="l">
              <a:spcBef>
                <a:spcPts val="0"/>
              </a:spcBef>
              <a:spcAft>
                <a:spcPts val="0"/>
              </a:spcAft>
              <a:buClr>
                <a:schemeClr val="dk2"/>
              </a:buClr>
              <a:buSzPts val="2400"/>
              <a:buChar char="●"/>
            </a:pPr>
            <a:r>
              <a:rPr lang="en">
                <a:solidFill>
                  <a:schemeClr val="dk2"/>
                </a:solidFill>
              </a:rPr>
              <a:t>They are simple</a:t>
            </a:r>
            <a:endParaRPr>
              <a:solidFill>
                <a:schemeClr val="dk2"/>
              </a:solidFill>
            </a:endParaRPr>
          </a:p>
          <a:p>
            <a:pPr indent="-609600" lvl="0" marL="914400" rtl="0" algn="l">
              <a:spcBef>
                <a:spcPts val="0"/>
              </a:spcBef>
              <a:spcAft>
                <a:spcPts val="0"/>
              </a:spcAft>
              <a:buClr>
                <a:schemeClr val="dk2"/>
              </a:buClr>
              <a:buSzPts val="2400"/>
              <a:buChar char="●"/>
            </a:pPr>
            <a:r>
              <a:rPr lang="en">
                <a:solidFill>
                  <a:schemeClr val="dk2"/>
                </a:solidFill>
              </a:rPr>
              <a:t>You can organize your ideas clearly</a:t>
            </a:r>
            <a:endParaRPr>
              <a:solidFill>
                <a:schemeClr val="dk2"/>
              </a:solidFill>
            </a:endParaRPr>
          </a:p>
          <a:p>
            <a:pPr indent="-609600" lvl="0" marL="914400" rtl="0" algn="l">
              <a:spcBef>
                <a:spcPts val="0"/>
              </a:spcBef>
              <a:spcAft>
                <a:spcPts val="0"/>
              </a:spcAft>
              <a:buClr>
                <a:schemeClr val="dk2"/>
              </a:buClr>
              <a:buSzPts val="2400"/>
              <a:buChar char="●"/>
            </a:pPr>
            <a:r>
              <a:rPr lang="en">
                <a:solidFill>
                  <a:schemeClr val="dk2"/>
                </a:solidFill>
              </a:rPr>
              <a:t>You’ll never forget to buy milk!</a:t>
            </a:r>
            <a:endParaRPr>
              <a:solidFill>
                <a:schemeClr val="dk2"/>
              </a:solidFill>
            </a:endParaRPr>
          </a:p>
          <a:p>
            <a:pPr indent="0" lvl="0" marL="914400" rtl="0" algn="l">
              <a:spcBef>
                <a:spcPts val="0"/>
              </a:spcBef>
              <a:spcAft>
                <a:spcPts val="0"/>
              </a:spcAft>
              <a:buClr>
                <a:schemeClr val="dk1"/>
              </a:buClr>
              <a:buSzPts val="2200"/>
              <a:buFont typeface="Arial"/>
              <a:buNone/>
            </a:pPr>
            <a:r>
              <a:t/>
            </a:r>
            <a:endParaRPr>
              <a:solidFill>
                <a:schemeClr val="dk2"/>
              </a:solidFill>
            </a:endParaRPr>
          </a:p>
          <a:p>
            <a:pPr indent="0" lvl="0" marL="0" rtl="0" algn="l">
              <a:spcBef>
                <a:spcPts val="0"/>
              </a:spcBef>
              <a:spcAft>
                <a:spcPts val="0"/>
              </a:spcAft>
              <a:buClr>
                <a:schemeClr val="dk1"/>
              </a:buClr>
              <a:buSzPts val="2200"/>
              <a:buFont typeface="Arial"/>
              <a:buNone/>
            </a:pPr>
            <a:r>
              <a:rPr lang="en">
                <a:solidFill>
                  <a:schemeClr val="dk2"/>
                </a:solidFill>
              </a:rPr>
              <a:t>And the most important thing: the audience won’t miss the point of your presentation</a:t>
            </a:r>
            <a:endParaRPr sz="2400">
              <a:solidFill>
                <a:schemeClr val="dk2"/>
              </a:solidFill>
            </a:endParaRPr>
          </a:p>
        </p:txBody>
      </p:sp>
      <p:pic>
        <p:nvPicPr>
          <p:cNvPr id="739" name="Google Shape;739;p36"/>
          <p:cNvPicPr preferRelativeResize="0"/>
          <p:nvPr/>
        </p:nvPicPr>
        <p:blipFill>
          <a:blip r:embed="rId3">
            <a:alphaModFix/>
          </a:blip>
          <a:stretch>
            <a:fillRect/>
          </a:stretch>
        </p:blipFill>
        <p:spPr>
          <a:xfrm>
            <a:off x="8267701" y="2843100"/>
            <a:ext cx="10020000" cy="5515200"/>
          </a:xfrm>
          <a:prstGeom prst="roundRect">
            <a:avLst>
              <a:gd fmla="val 12393"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37"/>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DEFINITION OF CONCEPTS</a:t>
            </a:r>
            <a:endParaRPr/>
          </a:p>
        </p:txBody>
      </p:sp>
      <p:sp>
        <p:nvSpPr>
          <p:cNvPr id="745" name="Google Shape;745;p37"/>
          <p:cNvSpPr txBox="1"/>
          <p:nvPr>
            <p:ph idx="1" type="subTitle"/>
          </p:nvPr>
        </p:nvSpPr>
        <p:spPr>
          <a:xfrm>
            <a:off x="2550700" y="5686000"/>
            <a:ext cx="3637200" cy="731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a:latin typeface="Passion One"/>
                <a:ea typeface="Passion One"/>
                <a:cs typeface="Passion One"/>
                <a:sym typeface="Passion One"/>
              </a:rPr>
              <a:t>MERCURY</a:t>
            </a:r>
            <a:endParaRPr b="0">
              <a:latin typeface="Passion One"/>
              <a:ea typeface="Passion One"/>
              <a:cs typeface="Passion One"/>
              <a:sym typeface="Passion One"/>
            </a:endParaRPr>
          </a:p>
        </p:txBody>
      </p:sp>
      <p:sp>
        <p:nvSpPr>
          <p:cNvPr id="746" name="Google Shape;746;p37"/>
          <p:cNvSpPr txBox="1"/>
          <p:nvPr>
            <p:ph idx="2" type="subTitle"/>
          </p:nvPr>
        </p:nvSpPr>
        <p:spPr>
          <a:xfrm>
            <a:off x="2540500" y="6345550"/>
            <a:ext cx="3657600" cy="1828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smallest planet in the Solar System</a:t>
            </a:r>
            <a:endParaRPr/>
          </a:p>
        </p:txBody>
      </p:sp>
      <p:sp>
        <p:nvSpPr>
          <p:cNvPr id="747" name="Google Shape;747;p37"/>
          <p:cNvSpPr txBox="1"/>
          <p:nvPr>
            <p:ph idx="3" type="subTitle"/>
          </p:nvPr>
        </p:nvSpPr>
        <p:spPr>
          <a:xfrm>
            <a:off x="7325400" y="5686000"/>
            <a:ext cx="3637200" cy="731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a:latin typeface="Passion One"/>
                <a:ea typeface="Passion One"/>
                <a:cs typeface="Passion One"/>
                <a:sym typeface="Passion One"/>
              </a:rPr>
              <a:t>VENUS</a:t>
            </a:r>
            <a:endParaRPr b="0">
              <a:latin typeface="Passion One"/>
              <a:ea typeface="Passion One"/>
              <a:cs typeface="Passion One"/>
              <a:sym typeface="Passion One"/>
            </a:endParaRPr>
          </a:p>
        </p:txBody>
      </p:sp>
      <p:sp>
        <p:nvSpPr>
          <p:cNvPr id="748" name="Google Shape;748;p37"/>
          <p:cNvSpPr txBox="1"/>
          <p:nvPr>
            <p:ph idx="4" type="subTitle"/>
          </p:nvPr>
        </p:nvSpPr>
        <p:spPr>
          <a:xfrm>
            <a:off x="7315200" y="6345550"/>
            <a:ext cx="3657600" cy="1828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 is the second planet from the Sun of all of them</a:t>
            </a:r>
            <a:endParaRPr/>
          </a:p>
        </p:txBody>
      </p:sp>
      <p:sp>
        <p:nvSpPr>
          <p:cNvPr id="749" name="Google Shape;749;p37"/>
          <p:cNvSpPr txBox="1"/>
          <p:nvPr>
            <p:ph idx="5" type="subTitle"/>
          </p:nvPr>
        </p:nvSpPr>
        <p:spPr>
          <a:xfrm>
            <a:off x="12100100" y="5686000"/>
            <a:ext cx="3637200" cy="731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a:latin typeface="Passion One"/>
                <a:ea typeface="Passion One"/>
                <a:cs typeface="Passion One"/>
                <a:sym typeface="Passion One"/>
              </a:rPr>
              <a:t>SATURN</a:t>
            </a:r>
            <a:endParaRPr b="0">
              <a:latin typeface="Passion One"/>
              <a:ea typeface="Passion One"/>
              <a:cs typeface="Passion One"/>
              <a:sym typeface="Passion One"/>
            </a:endParaRPr>
          </a:p>
        </p:txBody>
      </p:sp>
      <p:sp>
        <p:nvSpPr>
          <p:cNvPr id="750" name="Google Shape;750;p37"/>
          <p:cNvSpPr txBox="1"/>
          <p:nvPr>
            <p:ph idx="6" type="subTitle"/>
          </p:nvPr>
        </p:nvSpPr>
        <p:spPr>
          <a:xfrm>
            <a:off x="12089900" y="6345550"/>
            <a:ext cx="3657600" cy="1828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Saturn is composed mostly of hydrogen and helium</a:t>
            </a:r>
            <a:endParaRPr/>
          </a:p>
        </p:txBody>
      </p:sp>
      <p:grpSp>
        <p:nvGrpSpPr>
          <p:cNvPr id="751" name="Google Shape;751;p37"/>
          <p:cNvGrpSpPr/>
          <p:nvPr/>
        </p:nvGrpSpPr>
        <p:grpSpPr>
          <a:xfrm>
            <a:off x="8437154" y="3272610"/>
            <a:ext cx="1413693" cy="1800592"/>
            <a:chOff x="245210" y="4363285"/>
            <a:chExt cx="706846" cy="900296"/>
          </a:xfrm>
        </p:grpSpPr>
        <p:sp>
          <p:nvSpPr>
            <p:cNvPr id="752" name="Google Shape;752;p37"/>
            <p:cNvSpPr/>
            <p:nvPr/>
          </p:nvSpPr>
          <p:spPr>
            <a:xfrm>
              <a:off x="559261" y="4866047"/>
              <a:ext cx="108252" cy="79269"/>
            </a:xfrm>
            <a:custGeom>
              <a:rect b="b" l="l" r="r" t="t"/>
              <a:pathLst>
                <a:path extrusionOk="0" h="2787" w="3806">
                  <a:moveTo>
                    <a:pt x="567" y="0"/>
                  </a:moveTo>
                  <a:lnTo>
                    <a:pt x="167" y="934"/>
                  </a:lnTo>
                  <a:cubicBezTo>
                    <a:pt x="0" y="1268"/>
                    <a:pt x="167" y="1668"/>
                    <a:pt x="500" y="1835"/>
                  </a:cubicBezTo>
                  <a:lnTo>
                    <a:pt x="2502" y="2735"/>
                  </a:lnTo>
                  <a:cubicBezTo>
                    <a:pt x="2588" y="2770"/>
                    <a:pt x="2679" y="2786"/>
                    <a:pt x="2768" y="2786"/>
                  </a:cubicBezTo>
                  <a:cubicBezTo>
                    <a:pt x="3024" y="2786"/>
                    <a:pt x="3270" y="2649"/>
                    <a:pt x="3369" y="2402"/>
                  </a:cubicBezTo>
                  <a:cubicBezTo>
                    <a:pt x="3369" y="2402"/>
                    <a:pt x="3616" y="1587"/>
                    <a:pt x="3749" y="1466"/>
                  </a:cubicBezTo>
                  <a:lnTo>
                    <a:pt x="3749" y="1466"/>
                  </a:lnTo>
                  <a:cubicBezTo>
                    <a:pt x="3770" y="1472"/>
                    <a:pt x="3786" y="1476"/>
                    <a:pt x="3795" y="1476"/>
                  </a:cubicBezTo>
                  <a:cubicBezTo>
                    <a:pt x="3803" y="1476"/>
                    <a:pt x="3805" y="1473"/>
                    <a:pt x="3803" y="1468"/>
                  </a:cubicBezTo>
                  <a:cubicBezTo>
                    <a:pt x="3796" y="1456"/>
                    <a:pt x="3788" y="1451"/>
                    <a:pt x="3778" y="1451"/>
                  </a:cubicBezTo>
                  <a:cubicBezTo>
                    <a:pt x="3769" y="1451"/>
                    <a:pt x="3759" y="1456"/>
                    <a:pt x="3749" y="1466"/>
                  </a:cubicBezTo>
                  <a:lnTo>
                    <a:pt x="3749" y="1466"/>
                  </a:lnTo>
                  <a:cubicBezTo>
                    <a:pt x="3323" y="1336"/>
                    <a:pt x="567" y="0"/>
                    <a:pt x="567" y="0"/>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 name="Google Shape;753;p37"/>
            <p:cNvSpPr/>
            <p:nvPr/>
          </p:nvSpPr>
          <p:spPr>
            <a:xfrm>
              <a:off x="732868" y="4387005"/>
              <a:ext cx="158482" cy="162720"/>
            </a:xfrm>
            <a:custGeom>
              <a:rect b="b" l="l" r="r" t="t"/>
              <a:pathLst>
                <a:path extrusionOk="0" h="5721" w="5572">
                  <a:moveTo>
                    <a:pt x="2255" y="0"/>
                  </a:moveTo>
                  <a:cubicBezTo>
                    <a:pt x="1961" y="0"/>
                    <a:pt x="1692" y="169"/>
                    <a:pt x="1568" y="465"/>
                  </a:cubicBezTo>
                  <a:lnTo>
                    <a:pt x="101" y="3667"/>
                  </a:lnTo>
                  <a:cubicBezTo>
                    <a:pt x="0" y="3934"/>
                    <a:pt x="101" y="4267"/>
                    <a:pt x="401" y="4401"/>
                  </a:cubicBezTo>
                  <a:lnTo>
                    <a:pt x="3236" y="5668"/>
                  </a:lnTo>
                  <a:cubicBezTo>
                    <a:pt x="3308" y="5704"/>
                    <a:pt x="3384" y="5721"/>
                    <a:pt x="3460" y="5721"/>
                  </a:cubicBezTo>
                  <a:cubicBezTo>
                    <a:pt x="3667" y="5721"/>
                    <a:pt x="3872" y="5597"/>
                    <a:pt x="3970" y="5402"/>
                  </a:cubicBezTo>
                  <a:lnTo>
                    <a:pt x="5404" y="2199"/>
                  </a:lnTo>
                  <a:cubicBezTo>
                    <a:pt x="5571" y="1799"/>
                    <a:pt x="5404" y="1332"/>
                    <a:pt x="5004" y="1165"/>
                  </a:cubicBezTo>
                  <a:lnTo>
                    <a:pt x="2569" y="64"/>
                  </a:lnTo>
                  <a:cubicBezTo>
                    <a:pt x="2465" y="21"/>
                    <a:pt x="2358" y="0"/>
                    <a:pt x="2255" y="0"/>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 name="Google Shape;754;p37"/>
            <p:cNvSpPr/>
            <p:nvPr/>
          </p:nvSpPr>
          <p:spPr>
            <a:xfrm>
              <a:off x="566827" y="4460953"/>
              <a:ext cx="316935" cy="401836"/>
            </a:xfrm>
            <a:custGeom>
              <a:rect b="b" l="l" r="r" t="t"/>
              <a:pathLst>
                <a:path extrusionOk="0" h="14128" w="11143">
                  <a:moveTo>
                    <a:pt x="5501" y="1"/>
                  </a:moveTo>
                  <a:cubicBezTo>
                    <a:pt x="5256" y="1"/>
                    <a:pt x="5027" y="156"/>
                    <a:pt x="4904" y="400"/>
                  </a:cubicBezTo>
                  <a:lnTo>
                    <a:pt x="168" y="11007"/>
                  </a:lnTo>
                  <a:cubicBezTo>
                    <a:pt x="1" y="11341"/>
                    <a:pt x="168" y="11741"/>
                    <a:pt x="501" y="11875"/>
                  </a:cubicBezTo>
                  <a:lnTo>
                    <a:pt x="5371" y="14076"/>
                  </a:lnTo>
                  <a:cubicBezTo>
                    <a:pt x="5458" y="14111"/>
                    <a:pt x="5548" y="14127"/>
                    <a:pt x="5638" y="14127"/>
                  </a:cubicBezTo>
                  <a:cubicBezTo>
                    <a:pt x="5894" y="14127"/>
                    <a:pt x="6140" y="13990"/>
                    <a:pt x="6239" y="13743"/>
                  </a:cubicBezTo>
                  <a:lnTo>
                    <a:pt x="11009" y="3135"/>
                  </a:lnTo>
                  <a:cubicBezTo>
                    <a:pt x="11142" y="2802"/>
                    <a:pt x="11009" y="2401"/>
                    <a:pt x="10675" y="2234"/>
                  </a:cubicBezTo>
                  <a:lnTo>
                    <a:pt x="5772" y="66"/>
                  </a:lnTo>
                  <a:cubicBezTo>
                    <a:pt x="5682" y="22"/>
                    <a:pt x="5591" y="1"/>
                    <a:pt x="5501"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 name="Google Shape;755;p37"/>
            <p:cNvSpPr/>
            <p:nvPr/>
          </p:nvSpPr>
          <p:spPr>
            <a:xfrm>
              <a:off x="535541" y="4773071"/>
              <a:ext cx="210645" cy="160871"/>
            </a:xfrm>
            <a:custGeom>
              <a:rect b="b" l="l" r="r" t="t"/>
              <a:pathLst>
                <a:path extrusionOk="0" h="5656" w="7406">
                  <a:moveTo>
                    <a:pt x="1301" y="0"/>
                  </a:moveTo>
                  <a:lnTo>
                    <a:pt x="134" y="2535"/>
                  </a:lnTo>
                  <a:cubicBezTo>
                    <a:pt x="0" y="2869"/>
                    <a:pt x="134" y="3269"/>
                    <a:pt x="467" y="3402"/>
                  </a:cubicBezTo>
                  <a:lnTo>
                    <a:pt x="5337" y="5604"/>
                  </a:lnTo>
                  <a:cubicBezTo>
                    <a:pt x="5423" y="5639"/>
                    <a:pt x="5514" y="5655"/>
                    <a:pt x="5604" y="5655"/>
                  </a:cubicBezTo>
                  <a:cubicBezTo>
                    <a:pt x="5862" y="5655"/>
                    <a:pt x="6114" y="5518"/>
                    <a:pt x="6238" y="5270"/>
                  </a:cubicBezTo>
                  <a:lnTo>
                    <a:pt x="7405" y="2735"/>
                  </a:lnTo>
                  <a:lnTo>
                    <a:pt x="1301" y="0"/>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 name="Google Shape;756;p37"/>
            <p:cNvSpPr/>
            <p:nvPr/>
          </p:nvSpPr>
          <p:spPr>
            <a:xfrm>
              <a:off x="436877" y="4670795"/>
              <a:ext cx="515179" cy="479910"/>
            </a:xfrm>
            <a:custGeom>
              <a:rect b="b" l="l" r="r" t="t"/>
              <a:pathLst>
                <a:path extrusionOk="0" h="16873" w="18113">
                  <a:moveTo>
                    <a:pt x="10679" y="1"/>
                  </a:moveTo>
                  <a:cubicBezTo>
                    <a:pt x="10460" y="1"/>
                    <a:pt x="10307" y="183"/>
                    <a:pt x="10307" y="460"/>
                  </a:cubicBezTo>
                  <a:lnTo>
                    <a:pt x="10307" y="1861"/>
                  </a:lnTo>
                  <a:cubicBezTo>
                    <a:pt x="10307" y="2228"/>
                    <a:pt x="10574" y="2662"/>
                    <a:pt x="10908" y="2795"/>
                  </a:cubicBezTo>
                  <a:cubicBezTo>
                    <a:pt x="10908" y="2795"/>
                    <a:pt x="15378" y="4063"/>
                    <a:pt x="15378" y="7599"/>
                  </a:cubicBezTo>
                  <a:cubicBezTo>
                    <a:pt x="15378" y="11101"/>
                    <a:pt x="12042" y="14003"/>
                    <a:pt x="9707" y="14003"/>
                  </a:cubicBezTo>
                  <a:lnTo>
                    <a:pt x="767" y="14003"/>
                  </a:lnTo>
                  <a:cubicBezTo>
                    <a:pt x="334" y="14003"/>
                    <a:pt x="0" y="14337"/>
                    <a:pt x="0" y="14771"/>
                  </a:cubicBezTo>
                  <a:lnTo>
                    <a:pt x="0" y="16105"/>
                  </a:lnTo>
                  <a:cubicBezTo>
                    <a:pt x="0" y="16505"/>
                    <a:pt x="334" y="16872"/>
                    <a:pt x="767" y="16872"/>
                  </a:cubicBezTo>
                  <a:lnTo>
                    <a:pt x="9707" y="16872"/>
                  </a:lnTo>
                  <a:cubicBezTo>
                    <a:pt x="13643" y="16872"/>
                    <a:pt x="18113" y="13370"/>
                    <a:pt x="18113" y="7566"/>
                  </a:cubicBezTo>
                  <a:cubicBezTo>
                    <a:pt x="18113" y="1761"/>
                    <a:pt x="10908" y="60"/>
                    <a:pt x="10908" y="60"/>
                  </a:cubicBezTo>
                  <a:cubicBezTo>
                    <a:pt x="10827" y="20"/>
                    <a:pt x="10749" y="1"/>
                    <a:pt x="10679"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 name="Google Shape;757;p37"/>
            <p:cNvSpPr/>
            <p:nvPr/>
          </p:nvSpPr>
          <p:spPr>
            <a:xfrm>
              <a:off x="292650" y="5202824"/>
              <a:ext cx="649940" cy="60753"/>
            </a:xfrm>
            <a:custGeom>
              <a:rect b="b" l="l" r="r" t="t"/>
              <a:pathLst>
                <a:path extrusionOk="0" h="2136" w="22851">
                  <a:moveTo>
                    <a:pt x="1068" y="1"/>
                  </a:moveTo>
                  <a:cubicBezTo>
                    <a:pt x="468" y="1"/>
                    <a:pt x="1" y="501"/>
                    <a:pt x="1" y="1068"/>
                  </a:cubicBezTo>
                  <a:cubicBezTo>
                    <a:pt x="1" y="1669"/>
                    <a:pt x="468" y="2136"/>
                    <a:pt x="1068" y="2136"/>
                  </a:cubicBezTo>
                  <a:lnTo>
                    <a:pt x="21916" y="2136"/>
                  </a:lnTo>
                  <a:cubicBezTo>
                    <a:pt x="22417" y="2136"/>
                    <a:pt x="22850" y="1735"/>
                    <a:pt x="22850" y="1235"/>
                  </a:cubicBezTo>
                  <a:lnTo>
                    <a:pt x="22850" y="935"/>
                  </a:lnTo>
                  <a:cubicBezTo>
                    <a:pt x="22850" y="435"/>
                    <a:pt x="22417" y="1"/>
                    <a:pt x="21916"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 name="Google Shape;758;p37"/>
            <p:cNvSpPr/>
            <p:nvPr/>
          </p:nvSpPr>
          <p:spPr>
            <a:xfrm>
              <a:off x="671207" y="4611779"/>
              <a:ext cx="172703" cy="171736"/>
            </a:xfrm>
            <a:custGeom>
              <a:rect b="b" l="l" r="r" t="t"/>
              <a:pathLst>
                <a:path extrusionOk="0" h="6038" w="6072">
                  <a:moveTo>
                    <a:pt x="3036" y="0"/>
                  </a:moveTo>
                  <a:cubicBezTo>
                    <a:pt x="1368" y="0"/>
                    <a:pt x="0" y="1335"/>
                    <a:pt x="0" y="3002"/>
                  </a:cubicBezTo>
                  <a:cubicBezTo>
                    <a:pt x="0" y="4704"/>
                    <a:pt x="1368" y="6038"/>
                    <a:pt x="3036" y="6038"/>
                  </a:cubicBezTo>
                  <a:cubicBezTo>
                    <a:pt x="4704" y="6038"/>
                    <a:pt x="6071" y="4704"/>
                    <a:pt x="6071" y="3002"/>
                  </a:cubicBezTo>
                  <a:cubicBezTo>
                    <a:pt x="6071" y="1335"/>
                    <a:pt x="4704" y="0"/>
                    <a:pt x="3036" y="0"/>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 name="Google Shape;759;p37"/>
            <p:cNvSpPr/>
            <p:nvPr/>
          </p:nvSpPr>
          <p:spPr>
            <a:xfrm>
              <a:off x="697771" y="4637377"/>
              <a:ext cx="119572" cy="120539"/>
            </a:xfrm>
            <a:custGeom>
              <a:rect b="b" l="l" r="r" t="t"/>
              <a:pathLst>
                <a:path extrusionOk="0" h="4238" w="4204">
                  <a:moveTo>
                    <a:pt x="2102" y="1"/>
                  </a:moveTo>
                  <a:cubicBezTo>
                    <a:pt x="934" y="1"/>
                    <a:pt x="0" y="935"/>
                    <a:pt x="0" y="2102"/>
                  </a:cubicBezTo>
                  <a:cubicBezTo>
                    <a:pt x="0" y="3270"/>
                    <a:pt x="934" y="4237"/>
                    <a:pt x="2102" y="4237"/>
                  </a:cubicBezTo>
                  <a:cubicBezTo>
                    <a:pt x="3269" y="4237"/>
                    <a:pt x="4203" y="3270"/>
                    <a:pt x="4203" y="2102"/>
                  </a:cubicBezTo>
                  <a:cubicBezTo>
                    <a:pt x="4203" y="935"/>
                    <a:pt x="3269" y="1"/>
                    <a:pt x="2102"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 name="Google Shape;760;p37"/>
            <p:cNvSpPr/>
            <p:nvPr/>
          </p:nvSpPr>
          <p:spPr>
            <a:xfrm>
              <a:off x="579170" y="5069063"/>
              <a:ext cx="301746" cy="194518"/>
            </a:xfrm>
            <a:custGeom>
              <a:rect b="b" l="l" r="r" t="t"/>
              <a:pathLst>
                <a:path extrusionOk="0" h="6839" w="10609">
                  <a:moveTo>
                    <a:pt x="1" y="0"/>
                  </a:moveTo>
                  <a:lnTo>
                    <a:pt x="1" y="6839"/>
                  </a:lnTo>
                  <a:lnTo>
                    <a:pt x="10175" y="6839"/>
                  </a:lnTo>
                  <a:cubicBezTo>
                    <a:pt x="10608" y="6839"/>
                    <a:pt x="10275" y="6472"/>
                    <a:pt x="10308" y="6472"/>
                  </a:cubicBezTo>
                  <a:lnTo>
                    <a:pt x="5071" y="0"/>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 name="Google Shape;761;p37"/>
            <p:cNvSpPr/>
            <p:nvPr/>
          </p:nvSpPr>
          <p:spPr>
            <a:xfrm>
              <a:off x="726213" y="4665847"/>
              <a:ext cx="62659" cy="63597"/>
            </a:xfrm>
            <a:custGeom>
              <a:rect b="b" l="l" r="r" t="t"/>
              <a:pathLst>
                <a:path extrusionOk="0" h="2236" w="2203">
                  <a:moveTo>
                    <a:pt x="1102" y="1"/>
                  </a:moveTo>
                  <a:cubicBezTo>
                    <a:pt x="501" y="1"/>
                    <a:pt x="1" y="501"/>
                    <a:pt x="1" y="1101"/>
                  </a:cubicBezTo>
                  <a:cubicBezTo>
                    <a:pt x="1" y="1735"/>
                    <a:pt x="501" y="2236"/>
                    <a:pt x="1102" y="2236"/>
                  </a:cubicBezTo>
                  <a:cubicBezTo>
                    <a:pt x="1702" y="2236"/>
                    <a:pt x="2203" y="1735"/>
                    <a:pt x="2203" y="1101"/>
                  </a:cubicBezTo>
                  <a:cubicBezTo>
                    <a:pt x="2203" y="501"/>
                    <a:pt x="1702" y="1"/>
                    <a:pt x="1102"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 name="Google Shape;762;p37"/>
            <p:cNvSpPr/>
            <p:nvPr/>
          </p:nvSpPr>
          <p:spPr>
            <a:xfrm>
              <a:off x="613329" y="5096566"/>
              <a:ext cx="37032" cy="37999"/>
            </a:xfrm>
            <a:custGeom>
              <a:rect b="b" l="l" r="r" t="t"/>
              <a:pathLst>
                <a:path extrusionOk="0" h="1336" w="1302">
                  <a:moveTo>
                    <a:pt x="634" y="1"/>
                  </a:moveTo>
                  <a:cubicBezTo>
                    <a:pt x="301" y="1"/>
                    <a:pt x="0" y="301"/>
                    <a:pt x="0" y="668"/>
                  </a:cubicBezTo>
                  <a:cubicBezTo>
                    <a:pt x="0" y="1035"/>
                    <a:pt x="301" y="1335"/>
                    <a:pt x="634" y="1335"/>
                  </a:cubicBezTo>
                  <a:cubicBezTo>
                    <a:pt x="1001" y="1335"/>
                    <a:pt x="1301" y="1035"/>
                    <a:pt x="1301" y="668"/>
                  </a:cubicBezTo>
                  <a:cubicBezTo>
                    <a:pt x="1301" y="301"/>
                    <a:pt x="1001" y="1"/>
                    <a:pt x="634"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 name="Google Shape;763;p37"/>
            <p:cNvSpPr/>
            <p:nvPr/>
          </p:nvSpPr>
          <p:spPr>
            <a:xfrm>
              <a:off x="604796" y="5203791"/>
              <a:ext cx="37971" cy="37971"/>
            </a:xfrm>
            <a:custGeom>
              <a:rect b="b" l="l" r="r" t="t"/>
              <a:pathLst>
                <a:path extrusionOk="0" h="1335" w="1335">
                  <a:moveTo>
                    <a:pt x="667" y="0"/>
                  </a:moveTo>
                  <a:cubicBezTo>
                    <a:pt x="300" y="0"/>
                    <a:pt x="0" y="300"/>
                    <a:pt x="0" y="667"/>
                  </a:cubicBezTo>
                  <a:cubicBezTo>
                    <a:pt x="0" y="1034"/>
                    <a:pt x="300" y="1335"/>
                    <a:pt x="667" y="1335"/>
                  </a:cubicBezTo>
                  <a:cubicBezTo>
                    <a:pt x="1034" y="1335"/>
                    <a:pt x="1335" y="1034"/>
                    <a:pt x="1335" y="667"/>
                  </a:cubicBezTo>
                  <a:cubicBezTo>
                    <a:pt x="1335" y="300"/>
                    <a:pt x="1034" y="0"/>
                    <a:pt x="667"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 name="Google Shape;764;p37"/>
            <p:cNvSpPr/>
            <p:nvPr/>
          </p:nvSpPr>
          <p:spPr>
            <a:xfrm>
              <a:off x="511821" y="4842327"/>
              <a:ext cx="108252" cy="79269"/>
            </a:xfrm>
            <a:custGeom>
              <a:rect b="b" l="l" r="r" t="t"/>
              <a:pathLst>
                <a:path extrusionOk="0" h="2787" w="3806">
                  <a:moveTo>
                    <a:pt x="567" y="0"/>
                  </a:moveTo>
                  <a:lnTo>
                    <a:pt x="167" y="934"/>
                  </a:lnTo>
                  <a:cubicBezTo>
                    <a:pt x="0" y="1268"/>
                    <a:pt x="167" y="1668"/>
                    <a:pt x="501" y="1835"/>
                  </a:cubicBezTo>
                  <a:lnTo>
                    <a:pt x="2502" y="2735"/>
                  </a:lnTo>
                  <a:cubicBezTo>
                    <a:pt x="2588" y="2770"/>
                    <a:pt x="2679" y="2787"/>
                    <a:pt x="2768" y="2787"/>
                  </a:cubicBezTo>
                  <a:cubicBezTo>
                    <a:pt x="3025" y="2787"/>
                    <a:pt x="3270" y="2649"/>
                    <a:pt x="3369" y="2402"/>
                  </a:cubicBezTo>
                  <a:cubicBezTo>
                    <a:pt x="3369" y="2402"/>
                    <a:pt x="3616" y="1587"/>
                    <a:pt x="3749" y="1466"/>
                  </a:cubicBezTo>
                  <a:lnTo>
                    <a:pt x="3749" y="1466"/>
                  </a:lnTo>
                  <a:cubicBezTo>
                    <a:pt x="3771" y="1472"/>
                    <a:pt x="3786" y="1476"/>
                    <a:pt x="3795" y="1476"/>
                  </a:cubicBezTo>
                  <a:cubicBezTo>
                    <a:pt x="3803" y="1476"/>
                    <a:pt x="3806" y="1473"/>
                    <a:pt x="3803" y="1468"/>
                  </a:cubicBezTo>
                  <a:cubicBezTo>
                    <a:pt x="3796" y="1456"/>
                    <a:pt x="3788" y="1451"/>
                    <a:pt x="3779" y="1451"/>
                  </a:cubicBezTo>
                  <a:cubicBezTo>
                    <a:pt x="3770" y="1451"/>
                    <a:pt x="3760" y="1456"/>
                    <a:pt x="3749" y="1466"/>
                  </a:cubicBezTo>
                  <a:lnTo>
                    <a:pt x="3749" y="1466"/>
                  </a:lnTo>
                  <a:cubicBezTo>
                    <a:pt x="3323" y="1336"/>
                    <a:pt x="567" y="0"/>
                    <a:pt x="56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 name="Google Shape;765;p37"/>
            <p:cNvSpPr/>
            <p:nvPr/>
          </p:nvSpPr>
          <p:spPr>
            <a:xfrm>
              <a:off x="685428" y="4363285"/>
              <a:ext cx="158482" cy="162720"/>
            </a:xfrm>
            <a:custGeom>
              <a:rect b="b" l="l" r="r" t="t"/>
              <a:pathLst>
                <a:path extrusionOk="0" h="5721" w="5572">
                  <a:moveTo>
                    <a:pt x="2255" y="0"/>
                  </a:moveTo>
                  <a:cubicBezTo>
                    <a:pt x="1961" y="0"/>
                    <a:pt x="1692" y="169"/>
                    <a:pt x="1568" y="465"/>
                  </a:cubicBezTo>
                  <a:lnTo>
                    <a:pt x="101" y="3667"/>
                  </a:lnTo>
                  <a:cubicBezTo>
                    <a:pt x="1" y="3934"/>
                    <a:pt x="101" y="4267"/>
                    <a:pt x="401" y="4401"/>
                  </a:cubicBezTo>
                  <a:lnTo>
                    <a:pt x="3236" y="5668"/>
                  </a:lnTo>
                  <a:cubicBezTo>
                    <a:pt x="3308" y="5704"/>
                    <a:pt x="3384" y="5721"/>
                    <a:pt x="3460" y="5721"/>
                  </a:cubicBezTo>
                  <a:cubicBezTo>
                    <a:pt x="3667" y="5721"/>
                    <a:pt x="3872" y="5597"/>
                    <a:pt x="3970" y="5402"/>
                  </a:cubicBezTo>
                  <a:lnTo>
                    <a:pt x="5404" y="2199"/>
                  </a:lnTo>
                  <a:cubicBezTo>
                    <a:pt x="5571" y="1799"/>
                    <a:pt x="5404" y="1332"/>
                    <a:pt x="5004" y="1165"/>
                  </a:cubicBezTo>
                  <a:lnTo>
                    <a:pt x="2569" y="64"/>
                  </a:lnTo>
                  <a:cubicBezTo>
                    <a:pt x="2465" y="21"/>
                    <a:pt x="2359" y="0"/>
                    <a:pt x="2255"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 name="Google Shape;766;p37"/>
            <p:cNvSpPr/>
            <p:nvPr/>
          </p:nvSpPr>
          <p:spPr>
            <a:xfrm>
              <a:off x="519415" y="4437233"/>
              <a:ext cx="316906" cy="401836"/>
            </a:xfrm>
            <a:custGeom>
              <a:rect b="b" l="l" r="r" t="t"/>
              <a:pathLst>
                <a:path extrusionOk="0" h="14128" w="11142">
                  <a:moveTo>
                    <a:pt x="5500" y="1"/>
                  </a:moveTo>
                  <a:cubicBezTo>
                    <a:pt x="5255" y="1"/>
                    <a:pt x="5026" y="156"/>
                    <a:pt x="4904" y="400"/>
                  </a:cubicBezTo>
                  <a:lnTo>
                    <a:pt x="167" y="11007"/>
                  </a:lnTo>
                  <a:cubicBezTo>
                    <a:pt x="0" y="11341"/>
                    <a:pt x="167" y="11741"/>
                    <a:pt x="500" y="11875"/>
                  </a:cubicBezTo>
                  <a:lnTo>
                    <a:pt x="5371" y="14076"/>
                  </a:lnTo>
                  <a:cubicBezTo>
                    <a:pt x="5457" y="14111"/>
                    <a:pt x="5547" y="14127"/>
                    <a:pt x="5637" y="14127"/>
                  </a:cubicBezTo>
                  <a:cubicBezTo>
                    <a:pt x="5893" y="14127"/>
                    <a:pt x="6139" y="13990"/>
                    <a:pt x="6238" y="13743"/>
                  </a:cubicBezTo>
                  <a:lnTo>
                    <a:pt x="11008" y="3135"/>
                  </a:lnTo>
                  <a:cubicBezTo>
                    <a:pt x="11141" y="2802"/>
                    <a:pt x="11008" y="2401"/>
                    <a:pt x="10674" y="2235"/>
                  </a:cubicBezTo>
                  <a:lnTo>
                    <a:pt x="5771" y="66"/>
                  </a:lnTo>
                  <a:cubicBezTo>
                    <a:pt x="5681" y="22"/>
                    <a:pt x="5590" y="1"/>
                    <a:pt x="550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 name="Google Shape;767;p37"/>
            <p:cNvSpPr/>
            <p:nvPr/>
          </p:nvSpPr>
          <p:spPr>
            <a:xfrm>
              <a:off x="488100" y="4749351"/>
              <a:ext cx="210645" cy="160871"/>
            </a:xfrm>
            <a:custGeom>
              <a:rect b="b" l="l" r="r" t="t"/>
              <a:pathLst>
                <a:path extrusionOk="0" h="5656" w="7406">
                  <a:moveTo>
                    <a:pt x="1301" y="0"/>
                  </a:moveTo>
                  <a:lnTo>
                    <a:pt x="134" y="2535"/>
                  </a:lnTo>
                  <a:cubicBezTo>
                    <a:pt x="0" y="2869"/>
                    <a:pt x="134" y="3269"/>
                    <a:pt x="467" y="3403"/>
                  </a:cubicBezTo>
                  <a:lnTo>
                    <a:pt x="5337" y="5604"/>
                  </a:lnTo>
                  <a:cubicBezTo>
                    <a:pt x="5424" y="5639"/>
                    <a:pt x="5514" y="5655"/>
                    <a:pt x="5604" y="5655"/>
                  </a:cubicBezTo>
                  <a:cubicBezTo>
                    <a:pt x="5862" y="5655"/>
                    <a:pt x="6114" y="5518"/>
                    <a:pt x="6238" y="5271"/>
                  </a:cubicBezTo>
                  <a:lnTo>
                    <a:pt x="7406" y="2735"/>
                  </a:lnTo>
                  <a:lnTo>
                    <a:pt x="130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 name="Google Shape;768;p37"/>
            <p:cNvSpPr/>
            <p:nvPr/>
          </p:nvSpPr>
          <p:spPr>
            <a:xfrm>
              <a:off x="389437" y="4647075"/>
              <a:ext cx="515207" cy="479910"/>
            </a:xfrm>
            <a:custGeom>
              <a:rect b="b" l="l" r="r" t="t"/>
              <a:pathLst>
                <a:path extrusionOk="0" h="16873" w="18114">
                  <a:moveTo>
                    <a:pt x="10679" y="1"/>
                  </a:moveTo>
                  <a:cubicBezTo>
                    <a:pt x="10460" y="1"/>
                    <a:pt x="10308" y="183"/>
                    <a:pt x="10308" y="461"/>
                  </a:cubicBezTo>
                  <a:lnTo>
                    <a:pt x="10308" y="1862"/>
                  </a:lnTo>
                  <a:cubicBezTo>
                    <a:pt x="10308" y="2228"/>
                    <a:pt x="10574" y="2662"/>
                    <a:pt x="10908" y="2796"/>
                  </a:cubicBezTo>
                  <a:cubicBezTo>
                    <a:pt x="10908" y="2796"/>
                    <a:pt x="15378" y="4063"/>
                    <a:pt x="15378" y="7599"/>
                  </a:cubicBezTo>
                  <a:cubicBezTo>
                    <a:pt x="15378" y="11101"/>
                    <a:pt x="12042" y="14004"/>
                    <a:pt x="9707" y="14004"/>
                  </a:cubicBezTo>
                  <a:lnTo>
                    <a:pt x="767" y="14004"/>
                  </a:lnTo>
                  <a:cubicBezTo>
                    <a:pt x="334" y="14004"/>
                    <a:pt x="0" y="14337"/>
                    <a:pt x="0" y="14771"/>
                  </a:cubicBezTo>
                  <a:lnTo>
                    <a:pt x="0" y="16105"/>
                  </a:lnTo>
                  <a:cubicBezTo>
                    <a:pt x="0" y="16505"/>
                    <a:pt x="334" y="16872"/>
                    <a:pt x="767" y="16872"/>
                  </a:cubicBezTo>
                  <a:lnTo>
                    <a:pt x="9707" y="16872"/>
                  </a:lnTo>
                  <a:cubicBezTo>
                    <a:pt x="13643" y="16872"/>
                    <a:pt x="18113" y="13370"/>
                    <a:pt x="18113" y="7566"/>
                  </a:cubicBezTo>
                  <a:cubicBezTo>
                    <a:pt x="18113" y="1761"/>
                    <a:pt x="10908" y="60"/>
                    <a:pt x="10908" y="60"/>
                  </a:cubicBezTo>
                  <a:cubicBezTo>
                    <a:pt x="10827" y="20"/>
                    <a:pt x="10749" y="1"/>
                    <a:pt x="1067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 name="Google Shape;769;p37"/>
            <p:cNvSpPr/>
            <p:nvPr/>
          </p:nvSpPr>
          <p:spPr>
            <a:xfrm>
              <a:off x="245210" y="5179103"/>
              <a:ext cx="649940" cy="60753"/>
            </a:xfrm>
            <a:custGeom>
              <a:rect b="b" l="l" r="r" t="t"/>
              <a:pathLst>
                <a:path extrusionOk="0" h="2136" w="22851">
                  <a:moveTo>
                    <a:pt x="1068" y="1"/>
                  </a:moveTo>
                  <a:cubicBezTo>
                    <a:pt x="468" y="1"/>
                    <a:pt x="1" y="501"/>
                    <a:pt x="1" y="1068"/>
                  </a:cubicBezTo>
                  <a:cubicBezTo>
                    <a:pt x="1" y="1669"/>
                    <a:pt x="468" y="2136"/>
                    <a:pt x="1068" y="2136"/>
                  </a:cubicBezTo>
                  <a:lnTo>
                    <a:pt x="21917" y="2136"/>
                  </a:lnTo>
                  <a:cubicBezTo>
                    <a:pt x="22417" y="2136"/>
                    <a:pt x="22851" y="1736"/>
                    <a:pt x="22851" y="1235"/>
                  </a:cubicBezTo>
                  <a:lnTo>
                    <a:pt x="22851" y="935"/>
                  </a:lnTo>
                  <a:cubicBezTo>
                    <a:pt x="22851" y="435"/>
                    <a:pt x="22417" y="1"/>
                    <a:pt x="2191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 name="Google Shape;770;p37"/>
            <p:cNvSpPr/>
            <p:nvPr/>
          </p:nvSpPr>
          <p:spPr>
            <a:xfrm>
              <a:off x="623767" y="4588059"/>
              <a:ext cx="172703" cy="171764"/>
            </a:xfrm>
            <a:custGeom>
              <a:rect b="b" l="l" r="r" t="t"/>
              <a:pathLst>
                <a:path extrusionOk="0" h="6039" w="6072">
                  <a:moveTo>
                    <a:pt x="3036" y="0"/>
                  </a:moveTo>
                  <a:cubicBezTo>
                    <a:pt x="1368" y="0"/>
                    <a:pt x="0" y="1335"/>
                    <a:pt x="0" y="3003"/>
                  </a:cubicBezTo>
                  <a:cubicBezTo>
                    <a:pt x="0" y="4704"/>
                    <a:pt x="1368" y="6038"/>
                    <a:pt x="3036" y="6038"/>
                  </a:cubicBezTo>
                  <a:cubicBezTo>
                    <a:pt x="4704" y="6038"/>
                    <a:pt x="6071" y="4704"/>
                    <a:pt x="6071" y="3003"/>
                  </a:cubicBezTo>
                  <a:cubicBezTo>
                    <a:pt x="6071" y="1335"/>
                    <a:pt x="4704" y="0"/>
                    <a:pt x="3036"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 name="Google Shape;771;p37"/>
            <p:cNvSpPr/>
            <p:nvPr/>
          </p:nvSpPr>
          <p:spPr>
            <a:xfrm>
              <a:off x="650331" y="4613685"/>
              <a:ext cx="119572" cy="120511"/>
            </a:xfrm>
            <a:custGeom>
              <a:rect b="b" l="l" r="r" t="t"/>
              <a:pathLst>
                <a:path extrusionOk="0" h="4237" w="4204">
                  <a:moveTo>
                    <a:pt x="2102" y="0"/>
                  </a:moveTo>
                  <a:cubicBezTo>
                    <a:pt x="934" y="0"/>
                    <a:pt x="0" y="934"/>
                    <a:pt x="0" y="2102"/>
                  </a:cubicBezTo>
                  <a:cubicBezTo>
                    <a:pt x="0" y="3269"/>
                    <a:pt x="934" y="4236"/>
                    <a:pt x="2102" y="4236"/>
                  </a:cubicBezTo>
                  <a:cubicBezTo>
                    <a:pt x="3269" y="4236"/>
                    <a:pt x="4203" y="3269"/>
                    <a:pt x="4203" y="2102"/>
                  </a:cubicBezTo>
                  <a:cubicBezTo>
                    <a:pt x="4203" y="934"/>
                    <a:pt x="3269" y="0"/>
                    <a:pt x="2102" y="0"/>
                  </a:cubicBezTo>
                  <a:close/>
                </a:path>
              </a:pathLst>
            </a:custGeom>
            <a:solidFill>
              <a:srgbClr val="5C8DD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 name="Google Shape;772;p37"/>
            <p:cNvSpPr/>
            <p:nvPr/>
          </p:nvSpPr>
          <p:spPr>
            <a:xfrm>
              <a:off x="531730" y="5045343"/>
              <a:ext cx="301746" cy="194518"/>
            </a:xfrm>
            <a:custGeom>
              <a:rect b="b" l="l" r="r" t="t"/>
              <a:pathLst>
                <a:path extrusionOk="0" h="6839" w="10609">
                  <a:moveTo>
                    <a:pt x="1" y="1"/>
                  </a:moveTo>
                  <a:lnTo>
                    <a:pt x="1" y="6839"/>
                  </a:lnTo>
                  <a:lnTo>
                    <a:pt x="10175" y="6839"/>
                  </a:lnTo>
                  <a:cubicBezTo>
                    <a:pt x="10608" y="6839"/>
                    <a:pt x="10275" y="6472"/>
                    <a:pt x="10308" y="6472"/>
                  </a:cubicBezTo>
                  <a:lnTo>
                    <a:pt x="507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 name="Google Shape;773;p37"/>
            <p:cNvSpPr/>
            <p:nvPr/>
          </p:nvSpPr>
          <p:spPr>
            <a:xfrm>
              <a:off x="678801" y="4642126"/>
              <a:ext cx="62630" cy="63597"/>
            </a:xfrm>
            <a:custGeom>
              <a:rect b="b" l="l" r="r" t="t"/>
              <a:pathLst>
                <a:path extrusionOk="0" h="2236" w="2202">
                  <a:moveTo>
                    <a:pt x="1101" y="1"/>
                  </a:moveTo>
                  <a:cubicBezTo>
                    <a:pt x="500" y="1"/>
                    <a:pt x="0" y="501"/>
                    <a:pt x="0" y="1102"/>
                  </a:cubicBezTo>
                  <a:cubicBezTo>
                    <a:pt x="0" y="1735"/>
                    <a:pt x="500" y="2236"/>
                    <a:pt x="1101" y="2236"/>
                  </a:cubicBezTo>
                  <a:cubicBezTo>
                    <a:pt x="1701" y="2236"/>
                    <a:pt x="2202" y="1735"/>
                    <a:pt x="2202" y="1102"/>
                  </a:cubicBezTo>
                  <a:cubicBezTo>
                    <a:pt x="2202" y="501"/>
                    <a:pt x="1701" y="1"/>
                    <a:pt x="110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 name="Google Shape;774;p37"/>
            <p:cNvSpPr/>
            <p:nvPr/>
          </p:nvSpPr>
          <p:spPr>
            <a:xfrm>
              <a:off x="565888" y="5072846"/>
              <a:ext cx="37032" cy="37999"/>
            </a:xfrm>
            <a:custGeom>
              <a:rect b="b" l="l" r="r" t="t"/>
              <a:pathLst>
                <a:path extrusionOk="0" h="1336" w="1302">
                  <a:moveTo>
                    <a:pt x="634" y="1"/>
                  </a:moveTo>
                  <a:cubicBezTo>
                    <a:pt x="301" y="1"/>
                    <a:pt x="1" y="301"/>
                    <a:pt x="1" y="668"/>
                  </a:cubicBezTo>
                  <a:cubicBezTo>
                    <a:pt x="1" y="1035"/>
                    <a:pt x="301" y="1335"/>
                    <a:pt x="634" y="1335"/>
                  </a:cubicBezTo>
                  <a:cubicBezTo>
                    <a:pt x="1001" y="1335"/>
                    <a:pt x="1302" y="1035"/>
                    <a:pt x="1302" y="668"/>
                  </a:cubicBezTo>
                  <a:cubicBezTo>
                    <a:pt x="1302" y="301"/>
                    <a:pt x="1001" y="1"/>
                    <a:pt x="63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 name="Google Shape;775;p37"/>
            <p:cNvSpPr/>
            <p:nvPr/>
          </p:nvSpPr>
          <p:spPr>
            <a:xfrm>
              <a:off x="557356" y="5180071"/>
              <a:ext cx="37971" cy="37971"/>
            </a:xfrm>
            <a:custGeom>
              <a:rect b="b" l="l" r="r" t="t"/>
              <a:pathLst>
                <a:path extrusionOk="0" h="1335" w="1335">
                  <a:moveTo>
                    <a:pt x="668" y="0"/>
                  </a:moveTo>
                  <a:cubicBezTo>
                    <a:pt x="301" y="0"/>
                    <a:pt x="0" y="300"/>
                    <a:pt x="0" y="667"/>
                  </a:cubicBezTo>
                  <a:cubicBezTo>
                    <a:pt x="0" y="1034"/>
                    <a:pt x="301" y="1335"/>
                    <a:pt x="668" y="1335"/>
                  </a:cubicBezTo>
                  <a:cubicBezTo>
                    <a:pt x="1034" y="1335"/>
                    <a:pt x="1335" y="1034"/>
                    <a:pt x="1335" y="667"/>
                  </a:cubicBezTo>
                  <a:cubicBezTo>
                    <a:pt x="1335" y="300"/>
                    <a:pt x="1034" y="0"/>
                    <a:pt x="668"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 name="Google Shape;776;p37"/>
          <p:cNvGrpSpPr/>
          <p:nvPr/>
        </p:nvGrpSpPr>
        <p:grpSpPr>
          <a:xfrm>
            <a:off x="13122653" y="3321823"/>
            <a:ext cx="1592094" cy="1702167"/>
            <a:chOff x="1480454" y="1107150"/>
            <a:chExt cx="796047" cy="851084"/>
          </a:xfrm>
        </p:grpSpPr>
        <p:sp>
          <p:nvSpPr>
            <p:cNvPr id="777" name="Google Shape;777;p37"/>
            <p:cNvSpPr/>
            <p:nvPr/>
          </p:nvSpPr>
          <p:spPr>
            <a:xfrm>
              <a:off x="1527894" y="1149841"/>
              <a:ext cx="748607" cy="808393"/>
            </a:xfrm>
            <a:custGeom>
              <a:rect b="b" l="l" r="r" t="t"/>
              <a:pathLst>
                <a:path extrusionOk="0" h="28422" w="26320">
                  <a:moveTo>
                    <a:pt x="16079" y="1"/>
                  </a:moveTo>
                  <a:lnTo>
                    <a:pt x="10241" y="34"/>
                  </a:lnTo>
                  <a:cubicBezTo>
                    <a:pt x="10241" y="34"/>
                    <a:pt x="10275" y="8640"/>
                    <a:pt x="10275" y="10475"/>
                  </a:cubicBezTo>
                  <a:cubicBezTo>
                    <a:pt x="10275" y="12310"/>
                    <a:pt x="4938" y="19281"/>
                    <a:pt x="2369" y="23551"/>
                  </a:cubicBezTo>
                  <a:cubicBezTo>
                    <a:pt x="1001" y="25819"/>
                    <a:pt x="1" y="28421"/>
                    <a:pt x="4437" y="28421"/>
                  </a:cubicBezTo>
                  <a:lnTo>
                    <a:pt x="21883" y="28421"/>
                  </a:lnTo>
                  <a:cubicBezTo>
                    <a:pt x="26320" y="28421"/>
                    <a:pt x="25285" y="25819"/>
                    <a:pt x="23951" y="23551"/>
                  </a:cubicBezTo>
                  <a:cubicBezTo>
                    <a:pt x="21383" y="19281"/>
                    <a:pt x="16046" y="12310"/>
                    <a:pt x="16046" y="10475"/>
                  </a:cubicBezTo>
                  <a:cubicBezTo>
                    <a:pt x="16046" y="8607"/>
                    <a:pt x="16079" y="1"/>
                    <a:pt x="16079"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 name="Google Shape;778;p37"/>
            <p:cNvSpPr/>
            <p:nvPr/>
          </p:nvSpPr>
          <p:spPr>
            <a:xfrm>
              <a:off x="1614243" y="1617534"/>
              <a:ext cx="574965" cy="292275"/>
            </a:xfrm>
            <a:custGeom>
              <a:rect b="b" l="l" r="r" t="t"/>
              <a:pathLst>
                <a:path extrusionOk="0" h="10276" w="20215">
                  <a:moveTo>
                    <a:pt x="6299" y="1"/>
                  </a:moveTo>
                  <a:cubicBezTo>
                    <a:pt x="6246" y="1"/>
                    <a:pt x="6192" y="1"/>
                    <a:pt x="6138" y="2"/>
                  </a:cubicBezTo>
                  <a:cubicBezTo>
                    <a:pt x="4770" y="2103"/>
                    <a:pt x="2969" y="4672"/>
                    <a:pt x="1835" y="6540"/>
                  </a:cubicBezTo>
                  <a:cubicBezTo>
                    <a:pt x="801" y="8275"/>
                    <a:pt x="0" y="10276"/>
                    <a:pt x="3403" y="10276"/>
                  </a:cubicBezTo>
                  <a:lnTo>
                    <a:pt x="16812" y="10276"/>
                  </a:lnTo>
                  <a:cubicBezTo>
                    <a:pt x="20215" y="10276"/>
                    <a:pt x="19447" y="8275"/>
                    <a:pt x="18413" y="6540"/>
                  </a:cubicBezTo>
                  <a:cubicBezTo>
                    <a:pt x="17346" y="4805"/>
                    <a:pt x="15745" y="2537"/>
                    <a:pt x="14444" y="536"/>
                  </a:cubicBezTo>
                  <a:cubicBezTo>
                    <a:pt x="14061" y="573"/>
                    <a:pt x="13677" y="588"/>
                    <a:pt x="13293" y="588"/>
                  </a:cubicBezTo>
                  <a:cubicBezTo>
                    <a:pt x="10956" y="588"/>
                    <a:pt x="8605" y="1"/>
                    <a:pt x="6299"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 name="Google Shape;779;p37"/>
            <p:cNvSpPr/>
            <p:nvPr/>
          </p:nvSpPr>
          <p:spPr>
            <a:xfrm>
              <a:off x="1833385" y="1704850"/>
              <a:ext cx="59815" cy="58848"/>
            </a:xfrm>
            <a:custGeom>
              <a:rect b="b" l="l" r="r" t="t"/>
              <a:pathLst>
                <a:path extrusionOk="0" h="2069" w="2103">
                  <a:moveTo>
                    <a:pt x="1068" y="1"/>
                  </a:moveTo>
                  <a:cubicBezTo>
                    <a:pt x="468" y="1"/>
                    <a:pt x="1" y="468"/>
                    <a:pt x="1" y="1035"/>
                  </a:cubicBezTo>
                  <a:cubicBezTo>
                    <a:pt x="1" y="1602"/>
                    <a:pt x="468" y="2069"/>
                    <a:pt x="1068" y="2069"/>
                  </a:cubicBezTo>
                  <a:cubicBezTo>
                    <a:pt x="1635" y="2069"/>
                    <a:pt x="2102" y="1602"/>
                    <a:pt x="2102" y="1035"/>
                  </a:cubicBezTo>
                  <a:cubicBezTo>
                    <a:pt x="2102" y="468"/>
                    <a:pt x="1635" y="1"/>
                    <a:pt x="1068"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 name="Google Shape;780;p37"/>
            <p:cNvSpPr/>
            <p:nvPr/>
          </p:nvSpPr>
          <p:spPr>
            <a:xfrm>
              <a:off x="1872293" y="1819669"/>
              <a:ext cx="58848" cy="58848"/>
            </a:xfrm>
            <a:custGeom>
              <a:rect b="b" l="l" r="r" t="t"/>
              <a:pathLst>
                <a:path extrusionOk="0" h="2069" w="2069">
                  <a:moveTo>
                    <a:pt x="1034" y="0"/>
                  </a:moveTo>
                  <a:cubicBezTo>
                    <a:pt x="467" y="0"/>
                    <a:pt x="0" y="467"/>
                    <a:pt x="0" y="1034"/>
                  </a:cubicBezTo>
                  <a:cubicBezTo>
                    <a:pt x="0" y="1601"/>
                    <a:pt x="467" y="2068"/>
                    <a:pt x="1034" y="2068"/>
                  </a:cubicBezTo>
                  <a:cubicBezTo>
                    <a:pt x="1602" y="2068"/>
                    <a:pt x="2069" y="1601"/>
                    <a:pt x="2069" y="1034"/>
                  </a:cubicBezTo>
                  <a:cubicBezTo>
                    <a:pt x="2069" y="467"/>
                    <a:pt x="1602" y="0"/>
                    <a:pt x="1034"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 name="Google Shape;781;p37"/>
            <p:cNvSpPr/>
            <p:nvPr/>
          </p:nvSpPr>
          <p:spPr>
            <a:xfrm>
              <a:off x="1919733" y="1748508"/>
              <a:ext cx="31344" cy="30377"/>
            </a:xfrm>
            <a:custGeom>
              <a:rect b="b" l="l" r="r" t="t"/>
              <a:pathLst>
                <a:path extrusionOk="0" h="1068" w="1102">
                  <a:moveTo>
                    <a:pt x="534" y="0"/>
                  </a:moveTo>
                  <a:cubicBezTo>
                    <a:pt x="234" y="0"/>
                    <a:pt x="0" y="234"/>
                    <a:pt x="0" y="534"/>
                  </a:cubicBezTo>
                  <a:cubicBezTo>
                    <a:pt x="0" y="834"/>
                    <a:pt x="234" y="1068"/>
                    <a:pt x="534" y="1068"/>
                  </a:cubicBezTo>
                  <a:cubicBezTo>
                    <a:pt x="834" y="1068"/>
                    <a:pt x="1101" y="834"/>
                    <a:pt x="1101" y="534"/>
                  </a:cubicBezTo>
                  <a:cubicBezTo>
                    <a:pt x="1101" y="234"/>
                    <a:pt x="834" y="0"/>
                    <a:pt x="534"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 name="Google Shape;782;p37"/>
            <p:cNvSpPr/>
            <p:nvPr/>
          </p:nvSpPr>
          <p:spPr>
            <a:xfrm>
              <a:off x="1893169" y="1664065"/>
              <a:ext cx="30377" cy="30377"/>
            </a:xfrm>
            <a:custGeom>
              <a:rect b="b" l="l" r="r" t="t"/>
              <a:pathLst>
                <a:path extrusionOk="0" h="1068" w="1068">
                  <a:moveTo>
                    <a:pt x="534" y="0"/>
                  </a:moveTo>
                  <a:cubicBezTo>
                    <a:pt x="234" y="0"/>
                    <a:pt x="0" y="234"/>
                    <a:pt x="0" y="534"/>
                  </a:cubicBezTo>
                  <a:cubicBezTo>
                    <a:pt x="0" y="834"/>
                    <a:pt x="234" y="1068"/>
                    <a:pt x="534" y="1068"/>
                  </a:cubicBezTo>
                  <a:cubicBezTo>
                    <a:pt x="834" y="1068"/>
                    <a:pt x="1068" y="834"/>
                    <a:pt x="1068" y="534"/>
                  </a:cubicBezTo>
                  <a:cubicBezTo>
                    <a:pt x="1068" y="234"/>
                    <a:pt x="834" y="0"/>
                    <a:pt x="534"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 name="Google Shape;783;p37"/>
            <p:cNvSpPr/>
            <p:nvPr/>
          </p:nvSpPr>
          <p:spPr>
            <a:xfrm>
              <a:off x="1777412" y="1130870"/>
              <a:ext cx="248616" cy="85413"/>
            </a:xfrm>
            <a:custGeom>
              <a:rect b="b" l="l" r="r" t="t"/>
              <a:pathLst>
                <a:path extrusionOk="0" h="3003" w="8741">
                  <a:moveTo>
                    <a:pt x="1502" y="1"/>
                  </a:moveTo>
                  <a:cubicBezTo>
                    <a:pt x="668" y="1"/>
                    <a:pt x="1" y="701"/>
                    <a:pt x="1" y="1502"/>
                  </a:cubicBezTo>
                  <a:cubicBezTo>
                    <a:pt x="1" y="2336"/>
                    <a:pt x="668" y="3003"/>
                    <a:pt x="1502" y="3003"/>
                  </a:cubicBezTo>
                  <a:lnTo>
                    <a:pt x="7239" y="3003"/>
                  </a:lnTo>
                  <a:cubicBezTo>
                    <a:pt x="8073" y="3003"/>
                    <a:pt x="8740" y="2336"/>
                    <a:pt x="8740" y="1502"/>
                  </a:cubicBezTo>
                  <a:cubicBezTo>
                    <a:pt x="8740" y="701"/>
                    <a:pt x="8073" y="1"/>
                    <a:pt x="7239"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 name="Google Shape;784;p37"/>
            <p:cNvSpPr/>
            <p:nvPr/>
          </p:nvSpPr>
          <p:spPr>
            <a:xfrm>
              <a:off x="1480454" y="1126121"/>
              <a:ext cx="748607" cy="808393"/>
            </a:xfrm>
            <a:custGeom>
              <a:rect b="b" l="l" r="r" t="t"/>
              <a:pathLst>
                <a:path extrusionOk="0" h="28422" w="26320">
                  <a:moveTo>
                    <a:pt x="16079" y="1"/>
                  </a:moveTo>
                  <a:lnTo>
                    <a:pt x="10242" y="34"/>
                  </a:lnTo>
                  <a:cubicBezTo>
                    <a:pt x="10242" y="34"/>
                    <a:pt x="10275" y="8640"/>
                    <a:pt x="10275" y="10475"/>
                  </a:cubicBezTo>
                  <a:cubicBezTo>
                    <a:pt x="10275" y="12310"/>
                    <a:pt x="4938" y="19281"/>
                    <a:pt x="2369" y="23551"/>
                  </a:cubicBezTo>
                  <a:cubicBezTo>
                    <a:pt x="1002" y="25819"/>
                    <a:pt x="1" y="28421"/>
                    <a:pt x="4437" y="28421"/>
                  </a:cubicBezTo>
                  <a:lnTo>
                    <a:pt x="21883" y="28421"/>
                  </a:lnTo>
                  <a:cubicBezTo>
                    <a:pt x="26320" y="28421"/>
                    <a:pt x="25286" y="25819"/>
                    <a:pt x="23951" y="23551"/>
                  </a:cubicBezTo>
                  <a:cubicBezTo>
                    <a:pt x="21383" y="19281"/>
                    <a:pt x="16046" y="12310"/>
                    <a:pt x="16046" y="10475"/>
                  </a:cubicBezTo>
                  <a:cubicBezTo>
                    <a:pt x="16046" y="8607"/>
                    <a:pt x="16079" y="1"/>
                    <a:pt x="16079" y="1"/>
                  </a:cubicBezTo>
                  <a:close/>
                </a:path>
              </a:pathLst>
            </a:custGeom>
            <a:solidFill>
              <a:srgbClr val="E6F6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 name="Google Shape;785;p37"/>
            <p:cNvSpPr/>
            <p:nvPr/>
          </p:nvSpPr>
          <p:spPr>
            <a:xfrm>
              <a:off x="1566802" y="1593842"/>
              <a:ext cx="574965" cy="292275"/>
            </a:xfrm>
            <a:custGeom>
              <a:rect b="b" l="l" r="r" t="t"/>
              <a:pathLst>
                <a:path extrusionOk="0" h="10276" w="20215">
                  <a:moveTo>
                    <a:pt x="6300" y="0"/>
                  </a:moveTo>
                  <a:cubicBezTo>
                    <a:pt x="6246" y="0"/>
                    <a:pt x="6192" y="0"/>
                    <a:pt x="6138" y="1"/>
                  </a:cubicBezTo>
                  <a:cubicBezTo>
                    <a:pt x="4770" y="2103"/>
                    <a:pt x="2969" y="4671"/>
                    <a:pt x="1835" y="6539"/>
                  </a:cubicBezTo>
                  <a:cubicBezTo>
                    <a:pt x="801" y="8274"/>
                    <a:pt x="0" y="10275"/>
                    <a:pt x="3403" y="10275"/>
                  </a:cubicBezTo>
                  <a:lnTo>
                    <a:pt x="16812" y="10275"/>
                  </a:lnTo>
                  <a:cubicBezTo>
                    <a:pt x="20215" y="10275"/>
                    <a:pt x="19448" y="8274"/>
                    <a:pt x="18414" y="6539"/>
                  </a:cubicBezTo>
                  <a:cubicBezTo>
                    <a:pt x="17346" y="4804"/>
                    <a:pt x="15745" y="2536"/>
                    <a:pt x="14444" y="535"/>
                  </a:cubicBezTo>
                  <a:cubicBezTo>
                    <a:pt x="14061" y="572"/>
                    <a:pt x="13678" y="587"/>
                    <a:pt x="13294" y="587"/>
                  </a:cubicBezTo>
                  <a:cubicBezTo>
                    <a:pt x="10956" y="587"/>
                    <a:pt x="8605" y="0"/>
                    <a:pt x="6300"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 name="Google Shape;786;p37"/>
            <p:cNvSpPr/>
            <p:nvPr/>
          </p:nvSpPr>
          <p:spPr>
            <a:xfrm>
              <a:off x="1785944" y="1681130"/>
              <a:ext cx="59815" cy="58876"/>
            </a:xfrm>
            <a:custGeom>
              <a:rect b="b" l="l" r="r" t="t"/>
              <a:pathLst>
                <a:path extrusionOk="0" h="2070" w="2103">
                  <a:moveTo>
                    <a:pt x="1068" y="1"/>
                  </a:moveTo>
                  <a:cubicBezTo>
                    <a:pt x="468" y="1"/>
                    <a:pt x="1" y="468"/>
                    <a:pt x="1" y="1035"/>
                  </a:cubicBezTo>
                  <a:cubicBezTo>
                    <a:pt x="1" y="1602"/>
                    <a:pt x="468" y="2069"/>
                    <a:pt x="1068" y="2069"/>
                  </a:cubicBezTo>
                  <a:cubicBezTo>
                    <a:pt x="1635" y="2069"/>
                    <a:pt x="2102" y="1602"/>
                    <a:pt x="2102" y="1035"/>
                  </a:cubicBezTo>
                  <a:cubicBezTo>
                    <a:pt x="2102" y="468"/>
                    <a:pt x="1635" y="1"/>
                    <a:pt x="1068" y="1"/>
                  </a:cubicBezTo>
                  <a:close/>
                </a:path>
              </a:pathLst>
            </a:custGeom>
            <a:solidFill>
              <a:srgbClr val="FFD8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 name="Google Shape;787;p37"/>
            <p:cNvSpPr/>
            <p:nvPr/>
          </p:nvSpPr>
          <p:spPr>
            <a:xfrm>
              <a:off x="1824852" y="1795948"/>
              <a:ext cx="58848" cy="58848"/>
            </a:xfrm>
            <a:custGeom>
              <a:rect b="b" l="l" r="r" t="t"/>
              <a:pathLst>
                <a:path extrusionOk="0" h="2069" w="2069">
                  <a:moveTo>
                    <a:pt x="1035" y="0"/>
                  </a:moveTo>
                  <a:cubicBezTo>
                    <a:pt x="468" y="0"/>
                    <a:pt x="1" y="467"/>
                    <a:pt x="1" y="1034"/>
                  </a:cubicBezTo>
                  <a:cubicBezTo>
                    <a:pt x="1" y="1601"/>
                    <a:pt x="468" y="2068"/>
                    <a:pt x="1035" y="2068"/>
                  </a:cubicBezTo>
                  <a:cubicBezTo>
                    <a:pt x="1602" y="2068"/>
                    <a:pt x="2069" y="1601"/>
                    <a:pt x="2069" y="1034"/>
                  </a:cubicBezTo>
                  <a:cubicBezTo>
                    <a:pt x="2069" y="467"/>
                    <a:pt x="1602" y="0"/>
                    <a:pt x="1035" y="0"/>
                  </a:cubicBezTo>
                  <a:close/>
                </a:path>
              </a:pathLst>
            </a:custGeom>
            <a:solidFill>
              <a:srgbClr val="FFD8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 name="Google Shape;788;p37"/>
            <p:cNvSpPr/>
            <p:nvPr/>
          </p:nvSpPr>
          <p:spPr>
            <a:xfrm>
              <a:off x="1872293" y="1724787"/>
              <a:ext cx="31344" cy="30377"/>
            </a:xfrm>
            <a:custGeom>
              <a:rect b="b" l="l" r="r" t="t"/>
              <a:pathLst>
                <a:path extrusionOk="0" h="1068" w="1102">
                  <a:moveTo>
                    <a:pt x="534" y="0"/>
                  </a:moveTo>
                  <a:cubicBezTo>
                    <a:pt x="234" y="0"/>
                    <a:pt x="0" y="234"/>
                    <a:pt x="0" y="534"/>
                  </a:cubicBezTo>
                  <a:cubicBezTo>
                    <a:pt x="0" y="834"/>
                    <a:pt x="234" y="1068"/>
                    <a:pt x="534" y="1068"/>
                  </a:cubicBezTo>
                  <a:cubicBezTo>
                    <a:pt x="834" y="1068"/>
                    <a:pt x="1101" y="834"/>
                    <a:pt x="1101" y="534"/>
                  </a:cubicBezTo>
                  <a:cubicBezTo>
                    <a:pt x="1101" y="234"/>
                    <a:pt x="834" y="0"/>
                    <a:pt x="534" y="0"/>
                  </a:cubicBezTo>
                  <a:close/>
                </a:path>
              </a:pathLst>
            </a:custGeom>
            <a:solidFill>
              <a:srgbClr val="FFD8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 name="Google Shape;789;p37"/>
            <p:cNvSpPr/>
            <p:nvPr/>
          </p:nvSpPr>
          <p:spPr>
            <a:xfrm>
              <a:off x="1845728" y="1640344"/>
              <a:ext cx="30377" cy="30377"/>
            </a:xfrm>
            <a:custGeom>
              <a:rect b="b" l="l" r="r" t="t"/>
              <a:pathLst>
                <a:path extrusionOk="0" h="1068" w="1068">
                  <a:moveTo>
                    <a:pt x="534" y="1"/>
                  </a:moveTo>
                  <a:cubicBezTo>
                    <a:pt x="234" y="1"/>
                    <a:pt x="0" y="234"/>
                    <a:pt x="0" y="534"/>
                  </a:cubicBezTo>
                  <a:cubicBezTo>
                    <a:pt x="0" y="834"/>
                    <a:pt x="234" y="1068"/>
                    <a:pt x="534" y="1068"/>
                  </a:cubicBezTo>
                  <a:cubicBezTo>
                    <a:pt x="834" y="1068"/>
                    <a:pt x="1068" y="834"/>
                    <a:pt x="1068" y="534"/>
                  </a:cubicBezTo>
                  <a:cubicBezTo>
                    <a:pt x="1068" y="234"/>
                    <a:pt x="834" y="1"/>
                    <a:pt x="534" y="1"/>
                  </a:cubicBezTo>
                  <a:close/>
                </a:path>
              </a:pathLst>
            </a:custGeom>
            <a:solidFill>
              <a:srgbClr val="FFD8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 name="Google Shape;790;p37"/>
            <p:cNvSpPr/>
            <p:nvPr/>
          </p:nvSpPr>
          <p:spPr>
            <a:xfrm>
              <a:off x="1729971" y="1107150"/>
              <a:ext cx="248616" cy="85413"/>
            </a:xfrm>
            <a:custGeom>
              <a:rect b="b" l="l" r="r" t="t"/>
              <a:pathLst>
                <a:path extrusionOk="0" h="3003" w="8741">
                  <a:moveTo>
                    <a:pt x="1502" y="1"/>
                  </a:moveTo>
                  <a:cubicBezTo>
                    <a:pt x="668" y="1"/>
                    <a:pt x="1" y="701"/>
                    <a:pt x="1" y="1502"/>
                  </a:cubicBezTo>
                  <a:cubicBezTo>
                    <a:pt x="1" y="2336"/>
                    <a:pt x="668" y="3003"/>
                    <a:pt x="1502" y="3003"/>
                  </a:cubicBezTo>
                  <a:lnTo>
                    <a:pt x="7239" y="3003"/>
                  </a:lnTo>
                  <a:cubicBezTo>
                    <a:pt x="8073" y="3003"/>
                    <a:pt x="8740" y="2336"/>
                    <a:pt x="8740" y="1502"/>
                  </a:cubicBezTo>
                  <a:cubicBezTo>
                    <a:pt x="8740" y="701"/>
                    <a:pt x="8073" y="1"/>
                    <a:pt x="723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 name="Google Shape;791;p37"/>
          <p:cNvGrpSpPr/>
          <p:nvPr/>
        </p:nvGrpSpPr>
        <p:grpSpPr>
          <a:xfrm>
            <a:off x="3569470" y="3396797"/>
            <a:ext cx="1599660" cy="1552219"/>
            <a:chOff x="199675" y="2248482"/>
            <a:chExt cx="799830" cy="776110"/>
          </a:xfrm>
        </p:grpSpPr>
        <p:sp>
          <p:nvSpPr>
            <p:cNvPr id="792" name="Google Shape;792;p37"/>
            <p:cNvSpPr/>
            <p:nvPr/>
          </p:nvSpPr>
          <p:spPr>
            <a:xfrm>
              <a:off x="247115" y="2272203"/>
              <a:ext cx="752389" cy="752389"/>
            </a:xfrm>
            <a:custGeom>
              <a:rect b="b" l="l" r="r" t="t"/>
              <a:pathLst>
                <a:path extrusionOk="0" h="26453" w="26453">
                  <a:moveTo>
                    <a:pt x="13243" y="0"/>
                  </a:moveTo>
                  <a:cubicBezTo>
                    <a:pt x="5938" y="0"/>
                    <a:pt x="1" y="5938"/>
                    <a:pt x="1" y="13210"/>
                  </a:cubicBezTo>
                  <a:cubicBezTo>
                    <a:pt x="1" y="20515"/>
                    <a:pt x="5938" y="26453"/>
                    <a:pt x="13243" y="26453"/>
                  </a:cubicBezTo>
                  <a:cubicBezTo>
                    <a:pt x="20515" y="26453"/>
                    <a:pt x="26453" y="20515"/>
                    <a:pt x="26453" y="13210"/>
                  </a:cubicBezTo>
                  <a:cubicBezTo>
                    <a:pt x="26453" y="5938"/>
                    <a:pt x="20515" y="0"/>
                    <a:pt x="132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 name="Google Shape;793;p37"/>
            <p:cNvSpPr/>
            <p:nvPr/>
          </p:nvSpPr>
          <p:spPr>
            <a:xfrm>
              <a:off x="318276" y="2343364"/>
              <a:ext cx="610092" cy="610063"/>
            </a:xfrm>
            <a:custGeom>
              <a:rect b="b" l="l" r="r" t="t"/>
              <a:pathLst>
                <a:path extrusionOk="0" h="21449" w="21450">
                  <a:moveTo>
                    <a:pt x="10741" y="0"/>
                  </a:moveTo>
                  <a:cubicBezTo>
                    <a:pt x="4804" y="0"/>
                    <a:pt x="0" y="4804"/>
                    <a:pt x="0" y="10708"/>
                  </a:cubicBezTo>
                  <a:cubicBezTo>
                    <a:pt x="0" y="16645"/>
                    <a:pt x="4804" y="21449"/>
                    <a:pt x="10741" y="21449"/>
                  </a:cubicBezTo>
                  <a:cubicBezTo>
                    <a:pt x="16646" y="21449"/>
                    <a:pt x="21449" y="16645"/>
                    <a:pt x="21449" y="10708"/>
                  </a:cubicBezTo>
                  <a:cubicBezTo>
                    <a:pt x="21449" y="4804"/>
                    <a:pt x="16646" y="0"/>
                    <a:pt x="10741"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 name="Google Shape;794;p37"/>
            <p:cNvSpPr/>
            <p:nvPr/>
          </p:nvSpPr>
          <p:spPr>
            <a:xfrm>
              <a:off x="612390" y="2367084"/>
              <a:ext cx="22782" cy="71163"/>
            </a:xfrm>
            <a:custGeom>
              <a:rect b="b" l="l" r="r" t="t"/>
              <a:pathLst>
                <a:path extrusionOk="0" h="2502" w="801">
                  <a:moveTo>
                    <a:pt x="400" y="0"/>
                  </a:moveTo>
                  <a:cubicBezTo>
                    <a:pt x="167" y="0"/>
                    <a:pt x="0" y="167"/>
                    <a:pt x="0" y="400"/>
                  </a:cubicBezTo>
                  <a:lnTo>
                    <a:pt x="0" y="2102"/>
                  </a:lnTo>
                  <a:cubicBezTo>
                    <a:pt x="0" y="2335"/>
                    <a:pt x="167" y="2502"/>
                    <a:pt x="400" y="2502"/>
                  </a:cubicBezTo>
                  <a:cubicBezTo>
                    <a:pt x="601" y="2502"/>
                    <a:pt x="767" y="2335"/>
                    <a:pt x="801" y="2102"/>
                  </a:cubicBezTo>
                  <a:lnTo>
                    <a:pt x="801" y="400"/>
                  </a:lnTo>
                  <a:cubicBezTo>
                    <a:pt x="801" y="167"/>
                    <a:pt x="601" y="0"/>
                    <a:pt x="400"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 name="Google Shape;795;p37"/>
            <p:cNvSpPr/>
            <p:nvPr/>
          </p:nvSpPr>
          <p:spPr>
            <a:xfrm>
              <a:off x="612390" y="2862309"/>
              <a:ext cx="22782" cy="71192"/>
            </a:xfrm>
            <a:custGeom>
              <a:rect b="b" l="l" r="r" t="t"/>
              <a:pathLst>
                <a:path extrusionOk="0" h="2503" w="801">
                  <a:moveTo>
                    <a:pt x="400" y="1"/>
                  </a:moveTo>
                  <a:cubicBezTo>
                    <a:pt x="167" y="1"/>
                    <a:pt x="0" y="201"/>
                    <a:pt x="0" y="401"/>
                  </a:cubicBezTo>
                  <a:lnTo>
                    <a:pt x="0" y="2102"/>
                  </a:lnTo>
                  <a:cubicBezTo>
                    <a:pt x="0" y="2336"/>
                    <a:pt x="167" y="2502"/>
                    <a:pt x="400" y="2502"/>
                  </a:cubicBezTo>
                  <a:cubicBezTo>
                    <a:pt x="601" y="2502"/>
                    <a:pt x="767" y="2336"/>
                    <a:pt x="801" y="2102"/>
                  </a:cubicBezTo>
                  <a:lnTo>
                    <a:pt x="801" y="401"/>
                  </a:lnTo>
                  <a:cubicBezTo>
                    <a:pt x="801" y="201"/>
                    <a:pt x="601" y="1"/>
                    <a:pt x="400"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 name="Google Shape;796;p37"/>
            <p:cNvSpPr/>
            <p:nvPr/>
          </p:nvSpPr>
          <p:spPr>
            <a:xfrm>
              <a:off x="835343" y="2639355"/>
              <a:ext cx="71163" cy="22811"/>
            </a:xfrm>
            <a:custGeom>
              <a:rect b="b" l="l" r="r" t="t"/>
              <a:pathLst>
                <a:path extrusionOk="0" h="802" w="2502">
                  <a:moveTo>
                    <a:pt x="400" y="1"/>
                  </a:moveTo>
                  <a:cubicBezTo>
                    <a:pt x="167" y="1"/>
                    <a:pt x="0" y="167"/>
                    <a:pt x="0" y="401"/>
                  </a:cubicBezTo>
                  <a:cubicBezTo>
                    <a:pt x="0" y="601"/>
                    <a:pt x="167" y="801"/>
                    <a:pt x="400" y="801"/>
                  </a:cubicBezTo>
                  <a:lnTo>
                    <a:pt x="2102" y="801"/>
                  </a:lnTo>
                  <a:cubicBezTo>
                    <a:pt x="2335" y="801"/>
                    <a:pt x="2502" y="601"/>
                    <a:pt x="2502" y="401"/>
                  </a:cubicBezTo>
                  <a:cubicBezTo>
                    <a:pt x="2502" y="167"/>
                    <a:pt x="2335" y="1"/>
                    <a:pt x="2102"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 name="Google Shape;797;p37"/>
            <p:cNvSpPr/>
            <p:nvPr/>
          </p:nvSpPr>
          <p:spPr>
            <a:xfrm>
              <a:off x="606673" y="2631761"/>
              <a:ext cx="199268" cy="37999"/>
            </a:xfrm>
            <a:custGeom>
              <a:rect b="b" l="l" r="r" t="t"/>
              <a:pathLst>
                <a:path extrusionOk="0" h="1336" w="7006">
                  <a:moveTo>
                    <a:pt x="668" y="1"/>
                  </a:moveTo>
                  <a:cubicBezTo>
                    <a:pt x="301" y="1"/>
                    <a:pt x="1" y="301"/>
                    <a:pt x="1" y="668"/>
                  </a:cubicBezTo>
                  <a:cubicBezTo>
                    <a:pt x="1" y="1035"/>
                    <a:pt x="301" y="1335"/>
                    <a:pt x="668" y="1335"/>
                  </a:cubicBezTo>
                  <a:lnTo>
                    <a:pt x="6305" y="1335"/>
                  </a:lnTo>
                  <a:cubicBezTo>
                    <a:pt x="6672" y="1335"/>
                    <a:pt x="7006" y="1035"/>
                    <a:pt x="6973" y="668"/>
                  </a:cubicBezTo>
                  <a:cubicBezTo>
                    <a:pt x="6973" y="301"/>
                    <a:pt x="6672" y="1"/>
                    <a:pt x="6305"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 name="Google Shape;798;p37"/>
            <p:cNvSpPr/>
            <p:nvPr/>
          </p:nvSpPr>
          <p:spPr>
            <a:xfrm>
              <a:off x="606673" y="2450560"/>
              <a:ext cx="38938" cy="219206"/>
            </a:xfrm>
            <a:custGeom>
              <a:rect b="b" l="l" r="r" t="t"/>
              <a:pathLst>
                <a:path extrusionOk="0" h="7707" w="1369">
                  <a:moveTo>
                    <a:pt x="701" y="1"/>
                  </a:moveTo>
                  <a:cubicBezTo>
                    <a:pt x="301" y="1"/>
                    <a:pt x="1" y="301"/>
                    <a:pt x="1" y="668"/>
                  </a:cubicBezTo>
                  <a:lnTo>
                    <a:pt x="1" y="7039"/>
                  </a:lnTo>
                  <a:cubicBezTo>
                    <a:pt x="1" y="7206"/>
                    <a:pt x="68" y="7373"/>
                    <a:pt x="201" y="7506"/>
                  </a:cubicBezTo>
                  <a:cubicBezTo>
                    <a:pt x="335" y="7639"/>
                    <a:pt x="501" y="7706"/>
                    <a:pt x="668" y="7706"/>
                  </a:cubicBezTo>
                  <a:cubicBezTo>
                    <a:pt x="1035" y="7706"/>
                    <a:pt x="1369" y="7406"/>
                    <a:pt x="1369" y="7039"/>
                  </a:cubicBezTo>
                  <a:lnTo>
                    <a:pt x="1369" y="668"/>
                  </a:lnTo>
                  <a:cubicBezTo>
                    <a:pt x="1369" y="301"/>
                    <a:pt x="1068" y="1"/>
                    <a:pt x="701"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 name="Google Shape;799;p37"/>
            <p:cNvSpPr/>
            <p:nvPr/>
          </p:nvSpPr>
          <p:spPr>
            <a:xfrm>
              <a:off x="340091" y="2639355"/>
              <a:ext cx="71192" cy="22811"/>
            </a:xfrm>
            <a:custGeom>
              <a:rect b="b" l="l" r="r" t="t"/>
              <a:pathLst>
                <a:path extrusionOk="0" h="802" w="2503">
                  <a:moveTo>
                    <a:pt x="401" y="1"/>
                  </a:moveTo>
                  <a:cubicBezTo>
                    <a:pt x="167" y="1"/>
                    <a:pt x="1" y="167"/>
                    <a:pt x="1" y="401"/>
                  </a:cubicBezTo>
                  <a:cubicBezTo>
                    <a:pt x="1" y="601"/>
                    <a:pt x="167" y="801"/>
                    <a:pt x="401" y="801"/>
                  </a:cubicBezTo>
                  <a:lnTo>
                    <a:pt x="2102" y="801"/>
                  </a:lnTo>
                  <a:cubicBezTo>
                    <a:pt x="2336" y="801"/>
                    <a:pt x="2502" y="601"/>
                    <a:pt x="2502" y="401"/>
                  </a:cubicBezTo>
                  <a:cubicBezTo>
                    <a:pt x="2502" y="167"/>
                    <a:pt x="2336" y="1"/>
                    <a:pt x="2102"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 name="Google Shape;800;p37"/>
            <p:cNvSpPr/>
            <p:nvPr/>
          </p:nvSpPr>
          <p:spPr>
            <a:xfrm>
              <a:off x="822999" y="2502352"/>
              <a:ext cx="36065" cy="28954"/>
            </a:xfrm>
            <a:custGeom>
              <a:rect b="b" l="l" r="r" t="t"/>
              <a:pathLst>
                <a:path extrusionOk="0" h="1018" w="1268">
                  <a:moveTo>
                    <a:pt x="817" y="1"/>
                  </a:moveTo>
                  <a:cubicBezTo>
                    <a:pt x="751" y="1"/>
                    <a:pt x="688" y="16"/>
                    <a:pt x="634" y="48"/>
                  </a:cubicBezTo>
                  <a:lnTo>
                    <a:pt x="267" y="281"/>
                  </a:lnTo>
                  <a:cubicBezTo>
                    <a:pt x="67" y="381"/>
                    <a:pt x="0" y="648"/>
                    <a:pt x="134" y="815"/>
                  </a:cubicBezTo>
                  <a:cubicBezTo>
                    <a:pt x="198" y="944"/>
                    <a:pt x="333" y="1018"/>
                    <a:pt x="464" y="1018"/>
                  </a:cubicBezTo>
                  <a:cubicBezTo>
                    <a:pt x="537" y="1018"/>
                    <a:pt x="608" y="995"/>
                    <a:pt x="668" y="948"/>
                  </a:cubicBezTo>
                  <a:lnTo>
                    <a:pt x="1034" y="748"/>
                  </a:lnTo>
                  <a:cubicBezTo>
                    <a:pt x="1235" y="615"/>
                    <a:pt x="1268" y="381"/>
                    <a:pt x="1168" y="181"/>
                  </a:cubicBezTo>
                  <a:cubicBezTo>
                    <a:pt x="1100" y="68"/>
                    <a:pt x="955" y="1"/>
                    <a:pt x="817"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 name="Google Shape;801;p37"/>
            <p:cNvSpPr/>
            <p:nvPr/>
          </p:nvSpPr>
          <p:spPr>
            <a:xfrm>
              <a:off x="387531" y="2771153"/>
              <a:ext cx="34188" cy="28016"/>
            </a:xfrm>
            <a:custGeom>
              <a:rect b="b" l="l" r="r" t="t"/>
              <a:pathLst>
                <a:path extrusionOk="0" h="985" w="1202">
                  <a:moveTo>
                    <a:pt x="752" y="1"/>
                  </a:moveTo>
                  <a:cubicBezTo>
                    <a:pt x="680" y="1"/>
                    <a:pt x="605" y="23"/>
                    <a:pt x="534" y="70"/>
                  </a:cubicBezTo>
                  <a:lnTo>
                    <a:pt x="234" y="237"/>
                  </a:lnTo>
                  <a:cubicBezTo>
                    <a:pt x="67" y="337"/>
                    <a:pt x="0" y="604"/>
                    <a:pt x="101" y="804"/>
                  </a:cubicBezTo>
                  <a:cubicBezTo>
                    <a:pt x="191" y="917"/>
                    <a:pt x="328" y="984"/>
                    <a:pt x="469" y="984"/>
                  </a:cubicBezTo>
                  <a:cubicBezTo>
                    <a:pt x="536" y="984"/>
                    <a:pt x="603" y="969"/>
                    <a:pt x="668" y="937"/>
                  </a:cubicBezTo>
                  <a:lnTo>
                    <a:pt x="934" y="737"/>
                  </a:lnTo>
                  <a:cubicBezTo>
                    <a:pt x="1135" y="637"/>
                    <a:pt x="1201" y="370"/>
                    <a:pt x="1068" y="203"/>
                  </a:cubicBezTo>
                  <a:cubicBezTo>
                    <a:pt x="1003" y="74"/>
                    <a:pt x="883" y="1"/>
                    <a:pt x="752"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 name="Google Shape;802;p37"/>
            <p:cNvSpPr/>
            <p:nvPr/>
          </p:nvSpPr>
          <p:spPr>
            <a:xfrm>
              <a:off x="730024" y="2409405"/>
              <a:ext cx="31344" cy="32993"/>
            </a:xfrm>
            <a:custGeom>
              <a:rect b="b" l="l" r="r" t="t"/>
              <a:pathLst>
                <a:path extrusionOk="0" h="1160" w="1102">
                  <a:moveTo>
                    <a:pt x="670" y="1"/>
                  </a:moveTo>
                  <a:cubicBezTo>
                    <a:pt x="518" y="1"/>
                    <a:pt x="370" y="75"/>
                    <a:pt x="301" y="213"/>
                  </a:cubicBezTo>
                  <a:lnTo>
                    <a:pt x="100" y="580"/>
                  </a:lnTo>
                  <a:cubicBezTo>
                    <a:pt x="0" y="780"/>
                    <a:pt x="67" y="1014"/>
                    <a:pt x="267" y="1114"/>
                  </a:cubicBezTo>
                  <a:cubicBezTo>
                    <a:pt x="329" y="1145"/>
                    <a:pt x="394" y="1160"/>
                    <a:pt x="458" y="1160"/>
                  </a:cubicBezTo>
                  <a:cubicBezTo>
                    <a:pt x="599" y="1160"/>
                    <a:pt x="732" y="1085"/>
                    <a:pt x="801" y="947"/>
                  </a:cubicBezTo>
                  <a:lnTo>
                    <a:pt x="1001" y="580"/>
                  </a:lnTo>
                  <a:cubicBezTo>
                    <a:pt x="1101" y="414"/>
                    <a:pt x="1034" y="147"/>
                    <a:pt x="868" y="47"/>
                  </a:cubicBezTo>
                  <a:cubicBezTo>
                    <a:pt x="806" y="16"/>
                    <a:pt x="737" y="1"/>
                    <a:pt x="670"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 name="Google Shape;803;p37"/>
            <p:cNvSpPr/>
            <p:nvPr/>
          </p:nvSpPr>
          <p:spPr>
            <a:xfrm>
              <a:off x="484289" y="2860545"/>
              <a:ext cx="31344" cy="31571"/>
            </a:xfrm>
            <a:custGeom>
              <a:rect b="b" l="l" r="r" t="t"/>
              <a:pathLst>
                <a:path extrusionOk="0" h="1110" w="1102">
                  <a:moveTo>
                    <a:pt x="636" y="1"/>
                  </a:moveTo>
                  <a:cubicBezTo>
                    <a:pt x="498" y="1"/>
                    <a:pt x="369" y="83"/>
                    <a:pt x="301" y="196"/>
                  </a:cubicBezTo>
                  <a:lnTo>
                    <a:pt x="134" y="496"/>
                  </a:lnTo>
                  <a:cubicBezTo>
                    <a:pt x="1" y="696"/>
                    <a:pt x="101" y="930"/>
                    <a:pt x="268" y="1063"/>
                  </a:cubicBezTo>
                  <a:cubicBezTo>
                    <a:pt x="330" y="1094"/>
                    <a:pt x="398" y="1109"/>
                    <a:pt x="466" y="1109"/>
                  </a:cubicBezTo>
                  <a:cubicBezTo>
                    <a:pt x="617" y="1109"/>
                    <a:pt x="766" y="1035"/>
                    <a:pt x="835" y="897"/>
                  </a:cubicBezTo>
                  <a:lnTo>
                    <a:pt x="1002" y="596"/>
                  </a:lnTo>
                  <a:cubicBezTo>
                    <a:pt x="1102" y="396"/>
                    <a:pt x="1035" y="163"/>
                    <a:pt x="835" y="63"/>
                  </a:cubicBezTo>
                  <a:cubicBezTo>
                    <a:pt x="770" y="20"/>
                    <a:pt x="702" y="1"/>
                    <a:pt x="636"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 name="Google Shape;804;p37"/>
            <p:cNvSpPr/>
            <p:nvPr/>
          </p:nvSpPr>
          <p:spPr>
            <a:xfrm>
              <a:off x="737618" y="2854374"/>
              <a:ext cx="32282" cy="33022"/>
            </a:xfrm>
            <a:custGeom>
              <a:rect b="b" l="l" r="r" t="t"/>
              <a:pathLst>
                <a:path extrusionOk="0" h="1161" w="1135">
                  <a:moveTo>
                    <a:pt x="443" y="0"/>
                  </a:moveTo>
                  <a:cubicBezTo>
                    <a:pt x="380" y="0"/>
                    <a:pt x="319" y="15"/>
                    <a:pt x="267" y="46"/>
                  </a:cubicBezTo>
                  <a:cubicBezTo>
                    <a:pt x="67" y="180"/>
                    <a:pt x="0" y="413"/>
                    <a:pt x="100" y="613"/>
                  </a:cubicBezTo>
                  <a:lnTo>
                    <a:pt x="334" y="980"/>
                  </a:lnTo>
                  <a:cubicBezTo>
                    <a:pt x="402" y="1093"/>
                    <a:pt x="531" y="1161"/>
                    <a:pt x="670" y="1161"/>
                  </a:cubicBezTo>
                  <a:cubicBezTo>
                    <a:pt x="736" y="1161"/>
                    <a:pt x="803" y="1146"/>
                    <a:pt x="868" y="1114"/>
                  </a:cubicBezTo>
                  <a:cubicBezTo>
                    <a:pt x="1068" y="980"/>
                    <a:pt x="1134" y="747"/>
                    <a:pt x="1001" y="546"/>
                  </a:cubicBezTo>
                  <a:lnTo>
                    <a:pt x="801" y="213"/>
                  </a:lnTo>
                  <a:cubicBezTo>
                    <a:pt x="732" y="75"/>
                    <a:pt x="583" y="0"/>
                    <a:pt x="443"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 name="Google Shape;805;p37"/>
            <p:cNvSpPr/>
            <p:nvPr/>
          </p:nvSpPr>
          <p:spPr>
            <a:xfrm>
              <a:off x="476724" y="2414126"/>
              <a:ext cx="31315" cy="30860"/>
            </a:xfrm>
            <a:custGeom>
              <a:rect b="b" l="l" r="r" t="t"/>
              <a:pathLst>
                <a:path extrusionOk="0" h="1085" w="1101">
                  <a:moveTo>
                    <a:pt x="464" y="0"/>
                  </a:moveTo>
                  <a:cubicBezTo>
                    <a:pt x="399" y="0"/>
                    <a:pt x="331" y="15"/>
                    <a:pt x="267" y="47"/>
                  </a:cubicBezTo>
                  <a:cubicBezTo>
                    <a:pt x="67" y="147"/>
                    <a:pt x="0" y="414"/>
                    <a:pt x="133" y="581"/>
                  </a:cubicBezTo>
                  <a:lnTo>
                    <a:pt x="300" y="881"/>
                  </a:lnTo>
                  <a:cubicBezTo>
                    <a:pt x="365" y="1011"/>
                    <a:pt x="485" y="1084"/>
                    <a:pt x="616" y="1084"/>
                  </a:cubicBezTo>
                  <a:cubicBezTo>
                    <a:pt x="688" y="1084"/>
                    <a:pt x="763" y="1062"/>
                    <a:pt x="834" y="1015"/>
                  </a:cubicBezTo>
                  <a:cubicBezTo>
                    <a:pt x="1034" y="915"/>
                    <a:pt x="1101" y="681"/>
                    <a:pt x="967" y="481"/>
                  </a:cubicBezTo>
                  <a:lnTo>
                    <a:pt x="801" y="181"/>
                  </a:lnTo>
                  <a:cubicBezTo>
                    <a:pt x="733" y="67"/>
                    <a:pt x="603" y="0"/>
                    <a:pt x="464"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 name="Google Shape;806;p37"/>
            <p:cNvSpPr/>
            <p:nvPr/>
          </p:nvSpPr>
          <p:spPr>
            <a:xfrm>
              <a:off x="827749" y="2762337"/>
              <a:ext cx="36065" cy="28926"/>
            </a:xfrm>
            <a:custGeom>
              <a:rect b="b" l="l" r="r" t="t"/>
              <a:pathLst>
                <a:path extrusionOk="0" h="1017" w="1268">
                  <a:moveTo>
                    <a:pt x="476" y="0"/>
                  </a:moveTo>
                  <a:cubicBezTo>
                    <a:pt x="332" y="0"/>
                    <a:pt x="192" y="75"/>
                    <a:pt x="100" y="213"/>
                  </a:cubicBezTo>
                  <a:cubicBezTo>
                    <a:pt x="0" y="413"/>
                    <a:pt x="67" y="647"/>
                    <a:pt x="267" y="747"/>
                  </a:cubicBezTo>
                  <a:lnTo>
                    <a:pt x="634" y="947"/>
                  </a:lnTo>
                  <a:cubicBezTo>
                    <a:pt x="705" y="994"/>
                    <a:pt x="780" y="1017"/>
                    <a:pt x="852" y="1017"/>
                  </a:cubicBezTo>
                  <a:cubicBezTo>
                    <a:pt x="983" y="1017"/>
                    <a:pt x="1103" y="943"/>
                    <a:pt x="1168" y="814"/>
                  </a:cubicBezTo>
                  <a:cubicBezTo>
                    <a:pt x="1268" y="614"/>
                    <a:pt x="1201" y="380"/>
                    <a:pt x="1034" y="280"/>
                  </a:cubicBezTo>
                  <a:lnTo>
                    <a:pt x="667" y="46"/>
                  </a:lnTo>
                  <a:cubicBezTo>
                    <a:pt x="605" y="15"/>
                    <a:pt x="540" y="0"/>
                    <a:pt x="476"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 name="Google Shape;807;p37"/>
            <p:cNvSpPr/>
            <p:nvPr/>
          </p:nvSpPr>
          <p:spPr>
            <a:xfrm>
              <a:off x="382782" y="2509974"/>
              <a:ext cx="34188" cy="27333"/>
            </a:xfrm>
            <a:custGeom>
              <a:rect b="b" l="l" r="r" t="t"/>
              <a:pathLst>
                <a:path extrusionOk="0" h="961" w="1202">
                  <a:moveTo>
                    <a:pt x="459" y="0"/>
                  </a:moveTo>
                  <a:cubicBezTo>
                    <a:pt x="318" y="0"/>
                    <a:pt x="170" y="75"/>
                    <a:pt x="101" y="213"/>
                  </a:cubicBezTo>
                  <a:cubicBezTo>
                    <a:pt x="1" y="413"/>
                    <a:pt x="67" y="647"/>
                    <a:pt x="234" y="747"/>
                  </a:cubicBezTo>
                  <a:lnTo>
                    <a:pt x="534" y="914"/>
                  </a:lnTo>
                  <a:cubicBezTo>
                    <a:pt x="599" y="946"/>
                    <a:pt x="666" y="961"/>
                    <a:pt x="732" y="961"/>
                  </a:cubicBezTo>
                  <a:cubicBezTo>
                    <a:pt x="871" y="961"/>
                    <a:pt x="1000" y="894"/>
                    <a:pt x="1068" y="780"/>
                  </a:cubicBezTo>
                  <a:cubicBezTo>
                    <a:pt x="1202" y="580"/>
                    <a:pt x="1135" y="347"/>
                    <a:pt x="935" y="213"/>
                  </a:cubicBezTo>
                  <a:lnTo>
                    <a:pt x="634" y="46"/>
                  </a:lnTo>
                  <a:cubicBezTo>
                    <a:pt x="583" y="15"/>
                    <a:pt x="522" y="0"/>
                    <a:pt x="459"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 name="Google Shape;808;p37"/>
            <p:cNvSpPr/>
            <p:nvPr/>
          </p:nvSpPr>
          <p:spPr>
            <a:xfrm>
              <a:off x="199675" y="2248482"/>
              <a:ext cx="752389" cy="752389"/>
            </a:xfrm>
            <a:custGeom>
              <a:rect b="b" l="l" r="r" t="t"/>
              <a:pathLst>
                <a:path extrusionOk="0" h="26453" w="26453">
                  <a:moveTo>
                    <a:pt x="13244" y="0"/>
                  </a:moveTo>
                  <a:cubicBezTo>
                    <a:pt x="5938" y="0"/>
                    <a:pt x="1" y="5938"/>
                    <a:pt x="1" y="13210"/>
                  </a:cubicBezTo>
                  <a:cubicBezTo>
                    <a:pt x="1" y="20515"/>
                    <a:pt x="5938" y="26453"/>
                    <a:pt x="13244" y="26453"/>
                  </a:cubicBezTo>
                  <a:cubicBezTo>
                    <a:pt x="20515" y="26453"/>
                    <a:pt x="26453" y="20515"/>
                    <a:pt x="26453" y="13210"/>
                  </a:cubicBezTo>
                  <a:cubicBezTo>
                    <a:pt x="26453" y="5938"/>
                    <a:pt x="20515" y="0"/>
                    <a:pt x="1324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 name="Google Shape;809;p37"/>
            <p:cNvSpPr/>
            <p:nvPr/>
          </p:nvSpPr>
          <p:spPr>
            <a:xfrm>
              <a:off x="270836" y="2319643"/>
              <a:ext cx="610092" cy="610063"/>
            </a:xfrm>
            <a:custGeom>
              <a:rect b="b" l="l" r="r" t="t"/>
              <a:pathLst>
                <a:path extrusionOk="0" h="21449" w="21450">
                  <a:moveTo>
                    <a:pt x="10742" y="0"/>
                  </a:moveTo>
                  <a:cubicBezTo>
                    <a:pt x="4804" y="0"/>
                    <a:pt x="1" y="4804"/>
                    <a:pt x="1" y="10708"/>
                  </a:cubicBezTo>
                  <a:cubicBezTo>
                    <a:pt x="1" y="16646"/>
                    <a:pt x="4804" y="21449"/>
                    <a:pt x="10742" y="21449"/>
                  </a:cubicBezTo>
                  <a:cubicBezTo>
                    <a:pt x="16646" y="21449"/>
                    <a:pt x="21449" y="16646"/>
                    <a:pt x="21449" y="10708"/>
                  </a:cubicBezTo>
                  <a:cubicBezTo>
                    <a:pt x="21449" y="4804"/>
                    <a:pt x="16646" y="0"/>
                    <a:pt x="1074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 name="Google Shape;810;p37"/>
            <p:cNvSpPr/>
            <p:nvPr/>
          </p:nvSpPr>
          <p:spPr>
            <a:xfrm>
              <a:off x="564949" y="2343364"/>
              <a:ext cx="22782" cy="71192"/>
            </a:xfrm>
            <a:custGeom>
              <a:rect b="b" l="l" r="r" t="t"/>
              <a:pathLst>
                <a:path extrusionOk="0" h="2503" w="801">
                  <a:moveTo>
                    <a:pt x="401" y="0"/>
                  </a:moveTo>
                  <a:cubicBezTo>
                    <a:pt x="167" y="0"/>
                    <a:pt x="0" y="167"/>
                    <a:pt x="0" y="401"/>
                  </a:cubicBezTo>
                  <a:lnTo>
                    <a:pt x="0" y="2102"/>
                  </a:lnTo>
                  <a:cubicBezTo>
                    <a:pt x="0" y="2335"/>
                    <a:pt x="167" y="2502"/>
                    <a:pt x="401" y="2502"/>
                  </a:cubicBezTo>
                  <a:cubicBezTo>
                    <a:pt x="601" y="2502"/>
                    <a:pt x="767" y="2335"/>
                    <a:pt x="801" y="2102"/>
                  </a:cubicBezTo>
                  <a:lnTo>
                    <a:pt x="801" y="401"/>
                  </a:lnTo>
                  <a:cubicBezTo>
                    <a:pt x="801" y="167"/>
                    <a:pt x="601" y="0"/>
                    <a:pt x="401"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 name="Google Shape;811;p37"/>
            <p:cNvSpPr/>
            <p:nvPr/>
          </p:nvSpPr>
          <p:spPr>
            <a:xfrm>
              <a:off x="564949" y="2838588"/>
              <a:ext cx="22782" cy="71192"/>
            </a:xfrm>
            <a:custGeom>
              <a:rect b="b" l="l" r="r" t="t"/>
              <a:pathLst>
                <a:path extrusionOk="0" h="2503" w="801">
                  <a:moveTo>
                    <a:pt x="401" y="1"/>
                  </a:moveTo>
                  <a:cubicBezTo>
                    <a:pt x="167" y="1"/>
                    <a:pt x="0" y="201"/>
                    <a:pt x="0" y="401"/>
                  </a:cubicBezTo>
                  <a:lnTo>
                    <a:pt x="0" y="2102"/>
                  </a:lnTo>
                  <a:cubicBezTo>
                    <a:pt x="0" y="2336"/>
                    <a:pt x="167" y="2502"/>
                    <a:pt x="401" y="2502"/>
                  </a:cubicBezTo>
                  <a:cubicBezTo>
                    <a:pt x="601" y="2502"/>
                    <a:pt x="767" y="2336"/>
                    <a:pt x="801" y="2102"/>
                  </a:cubicBezTo>
                  <a:lnTo>
                    <a:pt x="801" y="401"/>
                  </a:lnTo>
                  <a:cubicBezTo>
                    <a:pt x="801" y="201"/>
                    <a:pt x="601" y="1"/>
                    <a:pt x="401"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 name="Google Shape;812;p37"/>
            <p:cNvSpPr/>
            <p:nvPr/>
          </p:nvSpPr>
          <p:spPr>
            <a:xfrm>
              <a:off x="787903" y="2615635"/>
              <a:ext cx="71163" cy="22811"/>
            </a:xfrm>
            <a:custGeom>
              <a:rect b="b" l="l" r="r" t="t"/>
              <a:pathLst>
                <a:path extrusionOk="0" h="802" w="2502">
                  <a:moveTo>
                    <a:pt x="400" y="1"/>
                  </a:moveTo>
                  <a:cubicBezTo>
                    <a:pt x="167" y="1"/>
                    <a:pt x="0" y="168"/>
                    <a:pt x="0" y="401"/>
                  </a:cubicBezTo>
                  <a:cubicBezTo>
                    <a:pt x="0" y="601"/>
                    <a:pt x="167" y="801"/>
                    <a:pt x="400" y="801"/>
                  </a:cubicBezTo>
                  <a:lnTo>
                    <a:pt x="2102" y="801"/>
                  </a:lnTo>
                  <a:cubicBezTo>
                    <a:pt x="2335" y="801"/>
                    <a:pt x="2502" y="601"/>
                    <a:pt x="2502" y="401"/>
                  </a:cubicBezTo>
                  <a:cubicBezTo>
                    <a:pt x="2502" y="168"/>
                    <a:pt x="2335" y="1"/>
                    <a:pt x="2102"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 name="Google Shape;813;p37"/>
            <p:cNvSpPr/>
            <p:nvPr/>
          </p:nvSpPr>
          <p:spPr>
            <a:xfrm>
              <a:off x="559261" y="2608041"/>
              <a:ext cx="199268" cy="37999"/>
            </a:xfrm>
            <a:custGeom>
              <a:rect b="b" l="l" r="r" t="t"/>
              <a:pathLst>
                <a:path extrusionOk="0" h="1336" w="7006">
                  <a:moveTo>
                    <a:pt x="667" y="1"/>
                  </a:moveTo>
                  <a:cubicBezTo>
                    <a:pt x="300" y="1"/>
                    <a:pt x="0" y="301"/>
                    <a:pt x="0" y="668"/>
                  </a:cubicBezTo>
                  <a:cubicBezTo>
                    <a:pt x="0" y="1035"/>
                    <a:pt x="300" y="1335"/>
                    <a:pt x="667" y="1335"/>
                  </a:cubicBezTo>
                  <a:lnTo>
                    <a:pt x="6305" y="1335"/>
                  </a:lnTo>
                  <a:cubicBezTo>
                    <a:pt x="6672" y="1335"/>
                    <a:pt x="7005" y="1035"/>
                    <a:pt x="6972" y="668"/>
                  </a:cubicBezTo>
                  <a:cubicBezTo>
                    <a:pt x="6972" y="301"/>
                    <a:pt x="6672" y="1"/>
                    <a:pt x="630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 name="Google Shape;814;p37"/>
            <p:cNvSpPr/>
            <p:nvPr/>
          </p:nvSpPr>
          <p:spPr>
            <a:xfrm>
              <a:off x="559261" y="2426840"/>
              <a:ext cx="38909" cy="219206"/>
            </a:xfrm>
            <a:custGeom>
              <a:rect b="b" l="l" r="r" t="t"/>
              <a:pathLst>
                <a:path extrusionOk="0" h="7707" w="1368">
                  <a:moveTo>
                    <a:pt x="701" y="1"/>
                  </a:moveTo>
                  <a:cubicBezTo>
                    <a:pt x="300" y="1"/>
                    <a:pt x="0" y="301"/>
                    <a:pt x="0" y="668"/>
                  </a:cubicBezTo>
                  <a:lnTo>
                    <a:pt x="0" y="7039"/>
                  </a:lnTo>
                  <a:cubicBezTo>
                    <a:pt x="0" y="7206"/>
                    <a:pt x="67" y="7373"/>
                    <a:pt x="200" y="7506"/>
                  </a:cubicBezTo>
                  <a:cubicBezTo>
                    <a:pt x="334" y="7639"/>
                    <a:pt x="500" y="7706"/>
                    <a:pt x="667" y="7706"/>
                  </a:cubicBezTo>
                  <a:cubicBezTo>
                    <a:pt x="1034" y="7706"/>
                    <a:pt x="1368" y="7406"/>
                    <a:pt x="1368" y="7039"/>
                  </a:cubicBezTo>
                  <a:lnTo>
                    <a:pt x="1368" y="668"/>
                  </a:lnTo>
                  <a:cubicBezTo>
                    <a:pt x="1368" y="301"/>
                    <a:pt x="1068" y="1"/>
                    <a:pt x="70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 name="Google Shape;815;p37"/>
            <p:cNvSpPr/>
            <p:nvPr/>
          </p:nvSpPr>
          <p:spPr>
            <a:xfrm>
              <a:off x="292650" y="2615635"/>
              <a:ext cx="71192" cy="22811"/>
            </a:xfrm>
            <a:custGeom>
              <a:rect b="b" l="l" r="r" t="t"/>
              <a:pathLst>
                <a:path extrusionOk="0" h="802" w="2503">
                  <a:moveTo>
                    <a:pt x="401" y="1"/>
                  </a:moveTo>
                  <a:cubicBezTo>
                    <a:pt x="168" y="1"/>
                    <a:pt x="1" y="168"/>
                    <a:pt x="1" y="401"/>
                  </a:cubicBezTo>
                  <a:cubicBezTo>
                    <a:pt x="1" y="601"/>
                    <a:pt x="168" y="801"/>
                    <a:pt x="401" y="801"/>
                  </a:cubicBezTo>
                  <a:lnTo>
                    <a:pt x="2102" y="801"/>
                  </a:lnTo>
                  <a:cubicBezTo>
                    <a:pt x="2336" y="801"/>
                    <a:pt x="2503" y="601"/>
                    <a:pt x="2503" y="401"/>
                  </a:cubicBezTo>
                  <a:cubicBezTo>
                    <a:pt x="2503" y="168"/>
                    <a:pt x="2336" y="1"/>
                    <a:pt x="2102"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 name="Google Shape;816;p37"/>
            <p:cNvSpPr/>
            <p:nvPr/>
          </p:nvSpPr>
          <p:spPr>
            <a:xfrm>
              <a:off x="775559" y="2478632"/>
              <a:ext cx="36094" cy="28954"/>
            </a:xfrm>
            <a:custGeom>
              <a:rect b="b" l="l" r="r" t="t"/>
              <a:pathLst>
                <a:path extrusionOk="0" h="1018" w="1269">
                  <a:moveTo>
                    <a:pt x="817" y="1"/>
                  </a:moveTo>
                  <a:cubicBezTo>
                    <a:pt x="752" y="1"/>
                    <a:pt x="688" y="16"/>
                    <a:pt x="634" y="48"/>
                  </a:cubicBezTo>
                  <a:lnTo>
                    <a:pt x="267" y="281"/>
                  </a:lnTo>
                  <a:cubicBezTo>
                    <a:pt x="67" y="381"/>
                    <a:pt x="1" y="648"/>
                    <a:pt x="134" y="815"/>
                  </a:cubicBezTo>
                  <a:cubicBezTo>
                    <a:pt x="199" y="944"/>
                    <a:pt x="333" y="1018"/>
                    <a:pt x="465" y="1018"/>
                  </a:cubicBezTo>
                  <a:cubicBezTo>
                    <a:pt x="537" y="1018"/>
                    <a:pt x="609" y="996"/>
                    <a:pt x="668" y="948"/>
                  </a:cubicBezTo>
                  <a:lnTo>
                    <a:pt x="1035" y="748"/>
                  </a:lnTo>
                  <a:cubicBezTo>
                    <a:pt x="1235" y="615"/>
                    <a:pt x="1268" y="381"/>
                    <a:pt x="1168" y="181"/>
                  </a:cubicBezTo>
                  <a:cubicBezTo>
                    <a:pt x="1100" y="68"/>
                    <a:pt x="955" y="1"/>
                    <a:pt x="81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 name="Google Shape;817;p37"/>
            <p:cNvSpPr/>
            <p:nvPr/>
          </p:nvSpPr>
          <p:spPr>
            <a:xfrm>
              <a:off x="340091" y="2747433"/>
              <a:ext cx="34188" cy="28016"/>
            </a:xfrm>
            <a:custGeom>
              <a:rect b="b" l="l" r="r" t="t"/>
              <a:pathLst>
                <a:path extrusionOk="0" h="985" w="1202">
                  <a:moveTo>
                    <a:pt x="752" y="1"/>
                  </a:moveTo>
                  <a:cubicBezTo>
                    <a:pt x="680" y="1"/>
                    <a:pt x="605" y="23"/>
                    <a:pt x="534" y="70"/>
                  </a:cubicBezTo>
                  <a:lnTo>
                    <a:pt x="234" y="237"/>
                  </a:lnTo>
                  <a:cubicBezTo>
                    <a:pt x="67" y="337"/>
                    <a:pt x="1" y="604"/>
                    <a:pt x="101" y="804"/>
                  </a:cubicBezTo>
                  <a:cubicBezTo>
                    <a:pt x="191" y="917"/>
                    <a:pt x="328" y="984"/>
                    <a:pt x="469" y="984"/>
                  </a:cubicBezTo>
                  <a:cubicBezTo>
                    <a:pt x="536" y="984"/>
                    <a:pt x="604" y="969"/>
                    <a:pt x="668" y="937"/>
                  </a:cubicBezTo>
                  <a:lnTo>
                    <a:pt x="935" y="737"/>
                  </a:lnTo>
                  <a:cubicBezTo>
                    <a:pt x="1135" y="637"/>
                    <a:pt x="1201" y="370"/>
                    <a:pt x="1068" y="204"/>
                  </a:cubicBezTo>
                  <a:cubicBezTo>
                    <a:pt x="1003" y="74"/>
                    <a:pt x="883" y="1"/>
                    <a:pt x="752"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 name="Google Shape;818;p37"/>
            <p:cNvSpPr/>
            <p:nvPr/>
          </p:nvSpPr>
          <p:spPr>
            <a:xfrm>
              <a:off x="682584" y="2385685"/>
              <a:ext cx="31344" cy="33022"/>
            </a:xfrm>
            <a:custGeom>
              <a:rect b="b" l="l" r="r" t="t"/>
              <a:pathLst>
                <a:path extrusionOk="0" h="1161" w="1102">
                  <a:moveTo>
                    <a:pt x="670" y="1"/>
                  </a:moveTo>
                  <a:cubicBezTo>
                    <a:pt x="518" y="1"/>
                    <a:pt x="370" y="75"/>
                    <a:pt x="301" y="213"/>
                  </a:cubicBezTo>
                  <a:lnTo>
                    <a:pt x="101" y="580"/>
                  </a:lnTo>
                  <a:cubicBezTo>
                    <a:pt x="1" y="781"/>
                    <a:pt x="67" y="1014"/>
                    <a:pt x="267" y="1114"/>
                  </a:cubicBezTo>
                  <a:cubicBezTo>
                    <a:pt x="329" y="1145"/>
                    <a:pt x="394" y="1160"/>
                    <a:pt x="458" y="1160"/>
                  </a:cubicBezTo>
                  <a:cubicBezTo>
                    <a:pt x="599" y="1160"/>
                    <a:pt x="732" y="1085"/>
                    <a:pt x="801" y="947"/>
                  </a:cubicBezTo>
                  <a:lnTo>
                    <a:pt x="1001" y="580"/>
                  </a:lnTo>
                  <a:cubicBezTo>
                    <a:pt x="1101" y="414"/>
                    <a:pt x="1035" y="147"/>
                    <a:pt x="868" y="47"/>
                  </a:cubicBezTo>
                  <a:cubicBezTo>
                    <a:pt x="806" y="16"/>
                    <a:pt x="737" y="1"/>
                    <a:pt x="670"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 name="Google Shape;819;p37"/>
            <p:cNvSpPr/>
            <p:nvPr/>
          </p:nvSpPr>
          <p:spPr>
            <a:xfrm>
              <a:off x="436877" y="2836825"/>
              <a:ext cx="31315" cy="31571"/>
            </a:xfrm>
            <a:custGeom>
              <a:rect b="b" l="l" r="r" t="t"/>
              <a:pathLst>
                <a:path extrusionOk="0" h="1110" w="1101">
                  <a:moveTo>
                    <a:pt x="635" y="1"/>
                  </a:moveTo>
                  <a:cubicBezTo>
                    <a:pt x="497" y="1"/>
                    <a:pt x="368" y="83"/>
                    <a:pt x="300" y="196"/>
                  </a:cubicBezTo>
                  <a:lnTo>
                    <a:pt x="133" y="496"/>
                  </a:lnTo>
                  <a:cubicBezTo>
                    <a:pt x="0" y="696"/>
                    <a:pt x="100" y="930"/>
                    <a:pt x="267" y="1063"/>
                  </a:cubicBezTo>
                  <a:cubicBezTo>
                    <a:pt x="329" y="1094"/>
                    <a:pt x="397" y="1109"/>
                    <a:pt x="465" y="1109"/>
                  </a:cubicBezTo>
                  <a:cubicBezTo>
                    <a:pt x="616" y="1109"/>
                    <a:pt x="765" y="1035"/>
                    <a:pt x="834" y="897"/>
                  </a:cubicBezTo>
                  <a:lnTo>
                    <a:pt x="1001" y="596"/>
                  </a:lnTo>
                  <a:cubicBezTo>
                    <a:pt x="1101" y="396"/>
                    <a:pt x="1034" y="163"/>
                    <a:pt x="834" y="63"/>
                  </a:cubicBezTo>
                  <a:cubicBezTo>
                    <a:pt x="769" y="20"/>
                    <a:pt x="701" y="1"/>
                    <a:pt x="63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 name="Google Shape;820;p37"/>
            <p:cNvSpPr/>
            <p:nvPr/>
          </p:nvSpPr>
          <p:spPr>
            <a:xfrm>
              <a:off x="690178" y="2830653"/>
              <a:ext cx="32282" cy="33022"/>
            </a:xfrm>
            <a:custGeom>
              <a:rect b="b" l="l" r="r" t="t"/>
              <a:pathLst>
                <a:path extrusionOk="0" h="1161" w="1135">
                  <a:moveTo>
                    <a:pt x="443" y="0"/>
                  </a:moveTo>
                  <a:cubicBezTo>
                    <a:pt x="380" y="0"/>
                    <a:pt x="319" y="15"/>
                    <a:pt x="267" y="46"/>
                  </a:cubicBezTo>
                  <a:cubicBezTo>
                    <a:pt x="67" y="180"/>
                    <a:pt x="0" y="413"/>
                    <a:pt x="100" y="613"/>
                  </a:cubicBezTo>
                  <a:lnTo>
                    <a:pt x="334" y="980"/>
                  </a:lnTo>
                  <a:cubicBezTo>
                    <a:pt x="402" y="1094"/>
                    <a:pt x="532" y="1161"/>
                    <a:pt x="670" y="1161"/>
                  </a:cubicBezTo>
                  <a:cubicBezTo>
                    <a:pt x="736" y="1161"/>
                    <a:pt x="804" y="1146"/>
                    <a:pt x="868" y="1114"/>
                  </a:cubicBezTo>
                  <a:cubicBezTo>
                    <a:pt x="1068" y="980"/>
                    <a:pt x="1135" y="747"/>
                    <a:pt x="1001" y="547"/>
                  </a:cubicBezTo>
                  <a:lnTo>
                    <a:pt x="801" y="213"/>
                  </a:lnTo>
                  <a:cubicBezTo>
                    <a:pt x="732" y="75"/>
                    <a:pt x="583" y="0"/>
                    <a:pt x="443"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 name="Google Shape;821;p37"/>
            <p:cNvSpPr/>
            <p:nvPr/>
          </p:nvSpPr>
          <p:spPr>
            <a:xfrm>
              <a:off x="429283" y="2390406"/>
              <a:ext cx="31315" cy="30860"/>
            </a:xfrm>
            <a:custGeom>
              <a:rect b="b" l="l" r="r" t="t"/>
              <a:pathLst>
                <a:path extrusionOk="0" h="1085" w="1101">
                  <a:moveTo>
                    <a:pt x="464" y="0"/>
                  </a:moveTo>
                  <a:cubicBezTo>
                    <a:pt x="399" y="0"/>
                    <a:pt x="331" y="15"/>
                    <a:pt x="267" y="47"/>
                  </a:cubicBezTo>
                  <a:cubicBezTo>
                    <a:pt x="67" y="148"/>
                    <a:pt x="0" y="414"/>
                    <a:pt x="134" y="581"/>
                  </a:cubicBezTo>
                  <a:lnTo>
                    <a:pt x="300" y="881"/>
                  </a:lnTo>
                  <a:cubicBezTo>
                    <a:pt x="365" y="1011"/>
                    <a:pt x="485" y="1084"/>
                    <a:pt x="616" y="1084"/>
                  </a:cubicBezTo>
                  <a:cubicBezTo>
                    <a:pt x="688" y="1084"/>
                    <a:pt x="763" y="1062"/>
                    <a:pt x="834" y="1015"/>
                  </a:cubicBezTo>
                  <a:cubicBezTo>
                    <a:pt x="1034" y="915"/>
                    <a:pt x="1101" y="681"/>
                    <a:pt x="968" y="481"/>
                  </a:cubicBezTo>
                  <a:lnTo>
                    <a:pt x="801" y="181"/>
                  </a:lnTo>
                  <a:cubicBezTo>
                    <a:pt x="733" y="68"/>
                    <a:pt x="603" y="0"/>
                    <a:pt x="46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 name="Google Shape;822;p37"/>
            <p:cNvSpPr/>
            <p:nvPr/>
          </p:nvSpPr>
          <p:spPr>
            <a:xfrm>
              <a:off x="780309" y="2738616"/>
              <a:ext cx="36065" cy="28926"/>
            </a:xfrm>
            <a:custGeom>
              <a:rect b="b" l="l" r="r" t="t"/>
              <a:pathLst>
                <a:path extrusionOk="0" h="1017" w="1268">
                  <a:moveTo>
                    <a:pt x="476" y="1"/>
                  </a:moveTo>
                  <a:cubicBezTo>
                    <a:pt x="332" y="1"/>
                    <a:pt x="192" y="75"/>
                    <a:pt x="100" y="213"/>
                  </a:cubicBezTo>
                  <a:cubicBezTo>
                    <a:pt x="0" y="413"/>
                    <a:pt x="67" y="647"/>
                    <a:pt x="267" y="747"/>
                  </a:cubicBezTo>
                  <a:lnTo>
                    <a:pt x="634" y="947"/>
                  </a:lnTo>
                  <a:cubicBezTo>
                    <a:pt x="705" y="994"/>
                    <a:pt x="780" y="1017"/>
                    <a:pt x="852" y="1017"/>
                  </a:cubicBezTo>
                  <a:cubicBezTo>
                    <a:pt x="983" y="1017"/>
                    <a:pt x="1103" y="943"/>
                    <a:pt x="1168" y="814"/>
                  </a:cubicBezTo>
                  <a:cubicBezTo>
                    <a:pt x="1268" y="614"/>
                    <a:pt x="1201" y="380"/>
                    <a:pt x="1034" y="280"/>
                  </a:cubicBezTo>
                  <a:lnTo>
                    <a:pt x="667" y="47"/>
                  </a:lnTo>
                  <a:cubicBezTo>
                    <a:pt x="605" y="16"/>
                    <a:pt x="540" y="1"/>
                    <a:pt x="47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 name="Google Shape;823;p37"/>
            <p:cNvSpPr/>
            <p:nvPr/>
          </p:nvSpPr>
          <p:spPr>
            <a:xfrm>
              <a:off x="335341" y="2486254"/>
              <a:ext cx="34188" cy="27333"/>
            </a:xfrm>
            <a:custGeom>
              <a:rect b="b" l="l" r="r" t="t"/>
              <a:pathLst>
                <a:path extrusionOk="0" h="961" w="1202">
                  <a:moveTo>
                    <a:pt x="459" y="1"/>
                  </a:moveTo>
                  <a:cubicBezTo>
                    <a:pt x="319" y="1"/>
                    <a:pt x="170" y="75"/>
                    <a:pt x="101" y="213"/>
                  </a:cubicBezTo>
                  <a:cubicBezTo>
                    <a:pt x="1" y="413"/>
                    <a:pt x="68" y="647"/>
                    <a:pt x="234" y="747"/>
                  </a:cubicBezTo>
                  <a:lnTo>
                    <a:pt x="535" y="914"/>
                  </a:lnTo>
                  <a:cubicBezTo>
                    <a:pt x="599" y="946"/>
                    <a:pt x="666" y="961"/>
                    <a:pt x="732" y="961"/>
                  </a:cubicBezTo>
                  <a:cubicBezTo>
                    <a:pt x="871" y="961"/>
                    <a:pt x="1000" y="894"/>
                    <a:pt x="1068" y="780"/>
                  </a:cubicBezTo>
                  <a:cubicBezTo>
                    <a:pt x="1202" y="580"/>
                    <a:pt x="1135" y="347"/>
                    <a:pt x="935" y="213"/>
                  </a:cubicBezTo>
                  <a:lnTo>
                    <a:pt x="635" y="47"/>
                  </a:lnTo>
                  <a:cubicBezTo>
                    <a:pt x="583" y="16"/>
                    <a:pt x="522" y="1"/>
                    <a:pt x="45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38"/>
          <p:cNvSpPr txBox="1"/>
          <p:nvPr>
            <p:ph type="title"/>
          </p:nvPr>
        </p:nvSpPr>
        <p:spPr>
          <a:xfrm>
            <a:off x="3059100" y="3368400"/>
            <a:ext cx="12169800" cy="3550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39"/>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THIS IS A </a:t>
            </a:r>
            <a:r>
              <a:rPr lang="en"/>
              <a:t>CHART!</a:t>
            </a:r>
            <a:endParaRPr/>
          </a:p>
        </p:txBody>
      </p:sp>
      <p:sp>
        <p:nvSpPr>
          <p:cNvPr id="834" name="Google Shape;834;p39"/>
          <p:cNvSpPr txBox="1"/>
          <p:nvPr/>
        </p:nvSpPr>
        <p:spPr>
          <a:xfrm>
            <a:off x="8222897" y="8391000"/>
            <a:ext cx="7763400" cy="1040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200">
                <a:solidFill>
                  <a:srgbClr val="223572"/>
                </a:solidFill>
                <a:latin typeface="Nunito"/>
                <a:ea typeface="Nunito"/>
                <a:cs typeface="Nunito"/>
                <a:sym typeface="Nunito"/>
              </a:rPr>
              <a:t>T</a:t>
            </a:r>
            <a:r>
              <a:rPr lang="en" sz="2200">
                <a:solidFill>
                  <a:srgbClr val="223572"/>
                </a:solidFill>
                <a:latin typeface="Nunito"/>
                <a:ea typeface="Nunito"/>
                <a:cs typeface="Nunito"/>
                <a:sym typeface="Nunito"/>
              </a:rPr>
              <a:t>o modify this graph, click on it, follow the link, change the data and paste the new graph here</a:t>
            </a:r>
            <a:endParaRPr sz="2200">
              <a:solidFill>
                <a:srgbClr val="223572"/>
              </a:solidFill>
              <a:latin typeface="Nunito"/>
              <a:ea typeface="Nunito"/>
              <a:cs typeface="Nunito"/>
              <a:sym typeface="Nunito"/>
            </a:endParaRPr>
          </a:p>
        </p:txBody>
      </p:sp>
      <p:sp>
        <p:nvSpPr>
          <p:cNvPr id="835" name="Google Shape;835;p39"/>
          <p:cNvSpPr txBox="1"/>
          <p:nvPr/>
        </p:nvSpPr>
        <p:spPr>
          <a:xfrm>
            <a:off x="2464964" y="2216221"/>
            <a:ext cx="3423600" cy="793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4800">
                <a:solidFill>
                  <a:schemeClr val="lt1"/>
                </a:solidFill>
                <a:latin typeface="Passion One"/>
                <a:ea typeface="Passion One"/>
                <a:cs typeface="Passion One"/>
                <a:sym typeface="Passion One"/>
              </a:rPr>
              <a:t>MERCURY</a:t>
            </a:r>
            <a:endParaRPr sz="4800">
              <a:solidFill>
                <a:schemeClr val="lt1"/>
              </a:solidFill>
              <a:latin typeface="Passion One"/>
              <a:ea typeface="Passion One"/>
              <a:cs typeface="Passion One"/>
              <a:sym typeface="Passion One"/>
            </a:endParaRPr>
          </a:p>
        </p:txBody>
      </p:sp>
      <p:sp>
        <p:nvSpPr>
          <p:cNvPr id="836" name="Google Shape;836;p39"/>
          <p:cNvSpPr txBox="1"/>
          <p:nvPr/>
        </p:nvSpPr>
        <p:spPr>
          <a:xfrm>
            <a:off x="2464964" y="3026979"/>
            <a:ext cx="3423600" cy="1364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2"/>
                </a:solidFill>
                <a:latin typeface="Nunito SemiBold"/>
                <a:ea typeface="Nunito SemiBold"/>
                <a:cs typeface="Nunito SemiBold"/>
                <a:sym typeface="Nunito SemiBold"/>
              </a:rPr>
              <a:t>Mercury is the smallest planet</a:t>
            </a:r>
            <a:endParaRPr sz="2800">
              <a:solidFill>
                <a:schemeClr val="dk2"/>
              </a:solidFill>
              <a:latin typeface="Nunito SemiBold"/>
              <a:ea typeface="Nunito SemiBold"/>
              <a:cs typeface="Nunito SemiBold"/>
              <a:sym typeface="Nunito SemiBold"/>
            </a:endParaRPr>
          </a:p>
        </p:txBody>
      </p:sp>
      <p:sp>
        <p:nvSpPr>
          <p:cNvPr id="837" name="Google Shape;837;p39"/>
          <p:cNvSpPr txBox="1"/>
          <p:nvPr/>
        </p:nvSpPr>
        <p:spPr>
          <a:xfrm>
            <a:off x="2464964" y="4436921"/>
            <a:ext cx="3423600" cy="793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4800">
                <a:solidFill>
                  <a:schemeClr val="lt1"/>
                </a:solidFill>
                <a:latin typeface="Passion One"/>
                <a:ea typeface="Passion One"/>
                <a:cs typeface="Passion One"/>
                <a:sym typeface="Passion One"/>
              </a:rPr>
              <a:t>JUPITER</a:t>
            </a:r>
            <a:endParaRPr sz="4800">
              <a:solidFill>
                <a:schemeClr val="lt1"/>
              </a:solidFill>
              <a:latin typeface="Passion One"/>
              <a:ea typeface="Passion One"/>
              <a:cs typeface="Passion One"/>
              <a:sym typeface="Passion One"/>
            </a:endParaRPr>
          </a:p>
        </p:txBody>
      </p:sp>
      <p:sp>
        <p:nvSpPr>
          <p:cNvPr id="838" name="Google Shape;838;p39"/>
          <p:cNvSpPr txBox="1"/>
          <p:nvPr/>
        </p:nvSpPr>
        <p:spPr>
          <a:xfrm>
            <a:off x="2464964" y="5247679"/>
            <a:ext cx="3423600" cy="1364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2"/>
                </a:solidFill>
                <a:latin typeface="Nunito SemiBold"/>
                <a:ea typeface="Nunito SemiBold"/>
                <a:cs typeface="Nunito SemiBold"/>
                <a:sym typeface="Nunito SemiBold"/>
              </a:rPr>
              <a:t>Jupiter is the biggest planet</a:t>
            </a:r>
            <a:endParaRPr sz="2800">
              <a:solidFill>
                <a:schemeClr val="dk2"/>
              </a:solidFill>
              <a:latin typeface="Nunito SemiBold"/>
              <a:ea typeface="Nunito SemiBold"/>
              <a:cs typeface="Nunito SemiBold"/>
              <a:sym typeface="Nunito SemiBold"/>
            </a:endParaRPr>
          </a:p>
        </p:txBody>
      </p:sp>
      <p:sp>
        <p:nvSpPr>
          <p:cNvPr id="839" name="Google Shape;839;p39"/>
          <p:cNvSpPr txBox="1"/>
          <p:nvPr/>
        </p:nvSpPr>
        <p:spPr>
          <a:xfrm>
            <a:off x="2464964" y="6657621"/>
            <a:ext cx="3423600" cy="793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4800">
                <a:solidFill>
                  <a:schemeClr val="lt1"/>
                </a:solidFill>
                <a:latin typeface="Passion One"/>
                <a:ea typeface="Passion One"/>
                <a:cs typeface="Passion One"/>
                <a:sym typeface="Passion One"/>
              </a:rPr>
              <a:t>NEPTUNE</a:t>
            </a:r>
            <a:endParaRPr sz="4800">
              <a:solidFill>
                <a:schemeClr val="lt1"/>
              </a:solidFill>
              <a:latin typeface="Passion One"/>
              <a:ea typeface="Passion One"/>
              <a:cs typeface="Passion One"/>
              <a:sym typeface="Passion One"/>
            </a:endParaRPr>
          </a:p>
        </p:txBody>
      </p:sp>
      <p:sp>
        <p:nvSpPr>
          <p:cNvPr id="840" name="Google Shape;840;p39"/>
          <p:cNvSpPr txBox="1"/>
          <p:nvPr/>
        </p:nvSpPr>
        <p:spPr>
          <a:xfrm>
            <a:off x="2464964" y="7468379"/>
            <a:ext cx="3423600" cy="1364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2"/>
                </a:solidFill>
                <a:latin typeface="Nunito SemiBold"/>
                <a:ea typeface="Nunito SemiBold"/>
                <a:cs typeface="Nunito SemiBold"/>
                <a:sym typeface="Nunito SemiBold"/>
              </a:rPr>
              <a:t>Neptune is the farthest planet</a:t>
            </a:r>
            <a:endParaRPr sz="2800">
              <a:solidFill>
                <a:schemeClr val="dk2"/>
              </a:solidFill>
              <a:latin typeface="Nunito SemiBold"/>
              <a:ea typeface="Nunito SemiBold"/>
              <a:cs typeface="Nunito SemiBold"/>
              <a:sym typeface="Nunito SemiBold"/>
            </a:endParaRPr>
          </a:p>
        </p:txBody>
      </p:sp>
      <p:sp>
        <p:nvSpPr>
          <p:cNvPr id="841" name="Google Shape;841;p39"/>
          <p:cNvSpPr/>
          <p:nvPr/>
        </p:nvSpPr>
        <p:spPr>
          <a:xfrm>
            <a:off x="1508620" y="3011490"/>
            <a:ext cx="702000" cy="702000"/>
          </a:xfrm>
          <a:prstGeom prst="ellipse">
            <a:avLst/>
          </a:prstGeom>
          <a:solidFill>
            <a:srgbClr val="88FC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 name="Google Shape;842;p39"/>
          <p:cNvSpPr/>
          <p:nvPr/>
        </p:nvSpPr>
        <p:spPr>
          <a:xfrm>
            <a:off x="1508620" y="5239440"/>
            <a:ext cx="702000" cy="702000"/>
          </a:xfrm>
          <a:prstGeom prst="ellipse">
            <a:avLst/>
          </a:prstGeom>
          <a:solidFill>
            <a:srgbClr val="FFB5D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 name="Google Shape;843;p39"/>
          <p:cNvSpPr/>
          <p:nvPr/>
        </p:nvSpPr>
        <p:spPr>
          <a:xfrm>
            <a:off x="1508620" y="7486440"/>
            <a:ext cx="702000" cy="702000"/>
          </a:xfrm>
          <a:prstGeom prst="ellipse">
            <a:avLst/>
          </a:prstGeom>
          <a:solidFill>
            <a:srgbClr val="B0FF7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844" name="Google Shape;844;p39" title="Chart">
            <a:hlinkClick r:id="rId3"/>
          </p:cNvPr>
          <p:cNvPicPr preferRelativeResize="0"/>
          <p:nvPr/>
        </p:nvPicPr>
        <p:blipFill>
          <a:blip r:embed="rId4">
            <a:alphaModFix/>
          </a:blip>
          <a:stretch>
            <a:fillRect/>
          </a:stretch>
        </p:blipFill>
        <p:spPr>
          <a:xfrm>
            <a:off x="7429814" y="2547475"/>
            <a:ext cx="9349566" cy="57811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40"/>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PRACTICAL USES OF THIS SUBJECT</a:t>
            </a:r>
            <a:endParaRPr/>
          </a:p>
        </p:txBody>
      </p:sp>
      <p:sp>
        <p:nvSpPr>
          <p:cNvPr id="850" name="Google Shape;850;p40"/>
          <p:cNvSpPr txBox="1"/>
          <p:nvPr>
            <p:ph idx="1" type="subTitle"/>
          </p:nvPr>
        </p:nvSpPr>
        <p:spPr>
          <a:xfrm>
            <a:off x="2768150" y="3767848"/>
            <a:ext cx="3423600" cy="731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4800">
                <a:latin typeface="Passion One"/>
                <a:ea typeface="Passion One"/>
                <a:cs typeface="Passion One"/>
                <a:sym typeface="Passion One"/>
              </a:rPr>
              <a:t>MERCURY</a:t>
            </a:r>
            <a:endParaRPr sz="4800">
              <a:latin typeface="Passion One"/>
              <a:ea typeface="Passion One"/>
              <a:cs typeface="Passion One"/>
              <a:sym typeface="Passion One"/>
            </a:endParaRPr>
          </a:p>
        </p:txBody>
      </p:sp>
      <p:sp>
        <p:nvSpPr>
          <p:cNvPr id="851" name="Google Shape;851;p40"/>
          <p:cNvSpPr txBox="1"/>
          <p:nvPr>
            <p:ph idx="2" type="subTitle"/>
          </p:nvPr>
        </p:nvSpPr>
        <p:spPr>
          <a:xfrm>
            <a:off x="2768150" y="4578605"/>
            <a:ext cx="3423600" cy="1828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smallest planet</a:t>
            </a:r>
            <a:endParaRPr/>
          </a:p>
        </p:txBody>
      </p:sp>
      <p:sp>
        <p:nvSpPr>
          <p:cNvPr id="852" name="Google Shape;852;p40"/>
          <p:cNvSpPr txBox="1"/>
          <p:nvPr>
            <p:ph idx="3" type="subTitle"/>
          </p:nvPr>
        </p:nvSpPr>
        <p:spPr>
          <a:xfrm>
            <a:off x="7432200" y="3767848"/>
            <a:ext cx="3423600" cy="731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4800">
                <a:latin typeface="Passion One"/>
                <a:ea typeface="Passion One"/>
                <a:cs typeface="Passion One"/>
                <a:sym typeface="Passion One"/>
              </a:rPr>
              <a:t>JUPITER</a:t>
            </a:r>
            <a:endParaRPr sz="4800">
              <a:latin typeface="Passion One"/>
              <a:ea typeface="Passion One"/>
              <a:cs typeface="Passion One"/>
              <a:sym typeface="Passion One"/>
            </a:endParaRPr>
          </a:p>
        </p:txBody>
      </p:sp>
      <p:sp>
        <p:nvSpPr>
          <p:cNvPr id="853" name="Google Shape;853;p40"/>
          <p:cNvSpPr txBox="1"/>
          <p:nvPr>
            <p:ph idx="4" type="subTitle"/>
          </p:nvPr>
        </p:nvSpPr>
        <p:spPr>
          <a:xfrm>
            <a:off x="7432200" y="4578605"/>
            <a:ext cx="3423600" cy="1828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Jupiter is the biggest planet</a:t>
            </a:r>
            <a:endParaRPr/>
          </a:p>
        </p:txBody>
      </p:sp>
      <p:sp>
        <p:nvSpPr>
          <p:cNvPr id="854" name="Google Shape;854;p40"/>
          <p:cNvSpPr txBox="1"/>
          <p:nvPr>
            <p:ph idx="5" type="subTitle"/>
          </p:nvPr>
        </p:nvSpPr>
        <p:spPr>
          <a:xfrm>
            <a:off x="12096250" y="3767848"/>
            <a:ext cx="3423600" cy="731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4800">
                <a:latin typeface="Passion One"/>
                <a:ea typeface="Passion One"/>
                <a:cs typeface="Passion One"/>
                <a:sym typeface="Passion One"/>
              </a:rPr>
              <a:t>NEPTUNE</a:t>
            </a:r>
            <a:endParaRPr sz="4800">
              <a:latin typeface="Passion One"/>
              <a:ea typeface="Passion One"/>
              <a:cs typeface="Passion One"/>
              <a:sym typeface="Passion One"/>
            </a:endParaRPr>
          </a:p>
        </p:txBody>
      </p:sp>
      <p:sp>
        <p:nvSpPr>
          <p:cNvPr id="855" name="Google Shape;855;p40"/>
          <p:cNvSpPr txBox="1"/>
          <p:nvPr>
            <p:ph idx="6" type="subTitle"/>
          </p:nvPr>
        </p:nvSpPr>
        <p:spPr>
          <a:xfrm>
            <a:off x="12096250" y="4578605"/>
            <a:ext cx="3423600" cy="1828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Neptune is the farthest planet</a:t>
            </a:r>
            <a:endParaRPr/>
          </a:p>
        </p:txBody>
      </p:sp>
      <p:sp>
        <p:nvSpPr>
          <p:cNvPr id="856" name="Google Shape;856;p40"/>
          <p:cNvSpPr txBox="1"/>
          <p:nvPr>
            <p:ph idx="7" type="subTitle"/>
          </p:nvPr>
        </p:nvSpPr>
        <p:spPr>
          <a:xfrm>
            <a:off x="2768150" y="7332559"/>
            <a:ext cx="3423600" cy="731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4800">
                <a:latin typeface="Passion One"/>
                <a:ea typeface="Passion One"/>
                <a:cs typeface="Passion One"/>
                <a:sym typeface="Passion One"/>
              </a:rPr>
              <a:t>MARS</a:t>
            </a:r>
            <a:endParaRPr sz="4800">
              <a:latin typeface="Passion One"/>
              <a:ea typeface="Passion One"/>
              <a:cs typeface="Passion One"/>
              <a:sym typeface="Passion One"/>
            </a:endParaRPr>
          </a:p>
        </p:txBody>
      </p:sp>
      <p:sp>
        <p:nvSpPr>
          <p:cNvPr id="857" name="Google Shape;857;p40"/>
          <p:cNvSpPr txBox="1"/>
          <p:nvPr>
            <p:ph idx="8" type="subTitle"/>
          </p:nvPr>
        </p:nvSpPr>
        <p:spPr>
          <a:xfrm>
            <a:off x="2768150" y="8143317"/>
            <a:ext cx="3423600" cy="1828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Mars is actually a very cold place</a:t>
            </a:r>
            <a:endParaRPr/>
          </a:p>
        </p:txBody>
      </p:sp>
      <p:sp>
        <p:nvSpPr>
          <p:cNvPr id="858" name="Google Shape;858;p40"/>
          <p:cNvSpPr txBox="1"/>
          <p:nvPr>
            <p:ph idx="9" type="subTitle"/>
          </p:nvPr>
        </p:nvSpPr>
        <p:spPr>
          <a:xfrm>
            <a:off x="7432200" y="7332559"/>
            <a:ext cx="3423600" cy="731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4800">
                <a:latin typeface="Passion One"/>
                <a:ea typeface="Passion One"/>
                <a:cs typeface="Passion One"/>
                <a:sym typeface="Passion One"/>
              </a:rPr>
              <a:t>VENUS</a:t>
            </a:r>
            <a:endParaRPr sz="4800">
              <a:latin typeface="Passion One"/>
              <a:ea typeface="Passion One"/>
              <a:cs typeface="Passion One"/>
              <a:sym typeface="Passion One"/>
            </a:endParaRPr>
          </a:p>
        </p:txBody>
      </p:sp>
      <p:sp>
        <p:nvSpPr>
          <p:cNvPr id="859" name="Google Shape;859;p40"/>
          <p:cNvSpPr txBox="1"/>
          <p:nvPr>
            <p:ph idx="13" type="subTitle"/>
          </p:nvPr>
        </p:nvSpPr>
        <p:spPr>
          <a:xfrm>
            <a:off x="7432200" y="8143317"/>
            <a:ext cx="3423600" cy="1828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 has a beautiful name</a:t>
            </a:r>
            <a:endParaRPr/>
          </a:p>
        </p:txBody>
      </p:sp>
      <p:sp>
        <p:nvSpPr>
          <p:cNvPr id="860" name="Google Shape;860;p40"/>
          <p:cNvSpPr txBox="1"/>
          <p:nvPr>
            <p:ph idx="14" type="subTitle"/>
          </p:nvPr>
        </p:nvSpPr>
        <p:spPr>
          <a:xfrm>
            <a:off x="12096250" y="7332559"/>
            <a:ext cx="3423600" cy="731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4800">
                <a:latin typeface="Passion One"/>
                <a:ea typeface="Passion One"/>
                <a:cs typeface="Passion One"/>
                <a:sym typeface="Passion One"/>
              </a:rPr>
              <a:t>SATURN</a:t>
            </a:r>
            <a:endParaRPr sz="4800">
              <a:latin typeface="Passion One"/>
              <a:ea typeface="Passion One"/>
              <a:cs typeface="Passion One"/>
              <a:sym typeface="Passion One"/>
            </a:endParaRPr>
          </a:p>
        </p:txBody>
      </p:sp>
      <p:sp>
        <p:nvSpPr>
          <p:cNvPr id="861" name="Google Shape;861;p40"/>
          <p:cNvSpPr txBox="1"/>
          <p:nvPr>
            <p:ph idx="15" type="subTitle"/>
          </p:nvPr>
        </p:nvSpPr>
        <p:spPr>
          <a:xfrm>
            <a:off x="12096250" y="8143317"/>
            <a:ext cx="3423600" cy="1828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Saturn is the ringed one</a:t>
            </a:r>
            <a:endParaRPr/>
          </a:p>
        </p:txBody>
      </p:sp>
      <p:grpSp>
        <p:nvGrpSpPr>
          <p:cNvPr id="862" name="Google Shape;862;p40"/>
          <p:cNvGrpSpPr/>
          <p:nvPr/>
        </p:nvGrpSpPr>
        <p:grpSpPr>
          <a:xfrm>
            <a:off x="8639700" y="2489469"/>
            <a:ext cx="1008601" cy="1227290"/>
            <a:chOff x="-24709100" y="3888875"/>
            <a:chExt cx="243400" cy="296175"/>
          </a:xfrm>
        </p:grpSpPr>
        <p:sp>
          <p:nvSpPr>
            <p:cNvPr id="863" name="Google Shape;863;p4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 name="Google Shape;864;p4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 name="Google Shape;865;p4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 name="Google Shape;866;p40"/>
          <p:cNvGrpSpPr/>
          <p:nvPr/>
        </p:nvGrpSpPr>
        <p:grpSpPr>
          <a:xfrm>
            <a:off x="13411437" y="6207459"/>
            <a:ext cx="793227" cy="1223975"/>
            <a:chOff x="-28032075" y="3916450"/>
            <a:chExt cx="191425" cy="295375"/>
          </a:xfrm>
        </p:grpSpPr>
        <p:sp>
          <p:nvSpPr>
            <p:cNvPr id="867" name="Google Shape;867;p4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 name="Google Shape;868;p4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 name="Google Shape;869;p4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70" name="Google Shape;870;p40"/>
          <p:cNvSpPr/>
          <p:nvPr/>
        </p:nvSpPr>
        <p:spPr>
          <a:xfrm>
            <a:off x="8491196" y="6220408"/>
            <a:ext cx="1305608" cy="1198076"/>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71" name="Google Shape;871;p40"/>
          <p:cNvGrpSpPr/>
          <p:nvPr/>
        </p:nvGrpSpPr>
        <p:grpSpPr>
          <a:xfrm>
            <a:off x="3863042" y="2482943"/>
            <a:ext cx="1233816" cy="1240343"/>
            <a:chOff x="-27351575" y="3915650"/>
            <a:chExt cx="297750" cy="299325"/>
          </a:xfrm>
        </p:grpSpPr>
        <p:sp>
          <p:nvSpPr>
            <p:cNvPr id="872" name="Google Shape;872;p4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 name="Google Shape;873;p4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4" name="Google Shape;874;p40"/>
          <p:cNvGrpSpPr/>
          <p:nvPr/>
        </p:nvGrpSpPr>
        <p:grpSpPr>
          <a:xfrm>
            <a:off x="3866305" y="6241697"/>
            <a:ext cx="1227290" cy="1155499"/>
            <a:chOff x="-23615075" y="3906200"/>
            <a:chExt cx="296175" cy="278850"/>
          </a:xfrm>
        </p:grpSpPr>
        <p:sp>
          <p:nvSpPr>
            <p:cNvPr id="875" name="Google Shape;875;p4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 name="Google Shape;876;p4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 name="Google Shape;877;p4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 name="Google Shape;878;p40"/>
          <p:cNvGrpSpPr/>
          <p:nvPr/>
        </p:nvGrpSpPr>
        <p:grpSpPr>
          <a:xfrm>
            <a:off x="13192799" y="2489935"/>
            <a:ext cx="1230501" cy="1226358"/>
            <a:chOff x="-26980600" y="3175500"/>
            <a:chExt cx="296950" cy="295950"/>
          </a:xfrm>
        </p:grpSpPr>
        <p:sp>
          <p:nvSpPr>
            <p:cNvPr id="879" name="Google Shape;879;p4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 name="Google Shape;880;p4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 name="Google Shape;881;p4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grpSp>
        <p:nvGrpSpPr>
          <p:cNvPr id="886" name="Google Shape;886;p41"/>
          <p:cNvGrpSpPr/>
          <p:nvPr/>
        </p:nvGrpSpPr>
        <p:grpSpPr>
          <a:xfrm>
            <a:off x="1762719" y="2661373"/>
            <a:ext cx="9822866" cy="6221554"/>
            <a:chOff x="235800" y="830650"/>
            <a:chExt cx="6978450" cy="4588844"/>
          </a:xfrm>
        </p:grpSpPr>
        <p:sp>
          <p:nvSpPr>
            <p:cNvPr id="887" name="Google Shape;887;p4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88" name="Google Shape;888;p4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 name="Google Shape;889;p4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90" name="Google Shape;890;p4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 name="Google Shape;891;p4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 name="Google Shape;892;p4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93" name="Google Shape;893;p41"/>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THIS IS A MAP!</a:t>
            </a:r>
            <a:endParaRPr/>
          </a:p>
        </p:txBody>
      </p:sp>
      <p:sp>
        <p:nvSpPr>
          <p:cNvPr id="894" name="Google Shape;894;p41"/>
          <p:cNvSpPr txBox="1"/>
          <p:nvPr/>
        </p:nvSpPr>
        <p:spPr>
          <a:xfrm>
            <a:off x="13215981" y="2521021"/>
            <a:ext cx="3423600" cy="7938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3600">
                <a:solidFill>
                  <a:schemeClr val="lt1"/>
                </a:solidFill>
                <a:latin typeface="Fredoka One"/>
                <a:ea typeface="Fredoka One"/>
                <a:cs typeface="Fredoka One"/>
                <a:sym typeface="Fredoka One"/>
              </a:rPr>
              <a:t>MERCURY</a:t>
            </a:r>
            <a:endParaRPr sz="3600">
              <a:solidFill>
                <a:schemeClr val="lt1"/>
              </a:solidFill>
              <a:latin typeface="Fredoka One"/>
              <a:ea typeface="Fredoka One"/>
              <a:cs typeface="Fredoka One"/>
              <a:sym typeface="Fredoka One"/>
            </a:endParaRPr>
          </a:p>
        </p:txBody>
      </p:sp>
      <p:sp>
        <p:nvSpPr>
          <p:cNvPr id="895" name="Google Shape;895;p41"/>
          <p:cNvSpPr txBox="1"/>
          <p:nvPr/>
        </p:nvSpPr>
        <p:spPr>
          <a:xfrm>
            <a:off x="13215981" y="3179379"/>
            <a:ext cx="3423600" cy="1364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dk2"/>
                </a:solidFill>
                <a:latin typeface="Nunito SemiBold"/>
                <a:ea typeface="Nunito SemiBold"/>
                <a:cs typeface="Nunito SemiBold"/>
                <a:sym typeface="Nunito SemiBold"/>
              </a:rPr>
              <a:t>Mercury is the smallest planet</a:t>
            </a:r>
            <a:endParaRPr sz="2800">
              <a:solidFill>
                <a:schemeClr val="dk2"/>
              </a:solidFill>
              <a:latin typeface="Nunito SemiBold"/>
              <a:ea typeface="Nunito SemiBold"/>
              <a:cs typeface="Nunito SemiBold"/>
              <a:sym typeface="Nunito SemiBold"/>
            </a:endParaRPr>
          </a:p>
        </p:txBody>
      </p:sp>
      <p:sp>
        <p:nvSpPr>
          <p:cNvPr id="896" name="Google Shape;896;p41"/>
          <p:cNvSpPr txBox="1"/>
          <p:nvPr/>
        </p:nvSpPr>
        <p:spPr>
          <a:xfrm>
            <a:off x="13215981" y="4741721"/>
            <a:ext cx="3423600" cy="7938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3600">
                <a:solidFill>
                  <a:schemeClr val="lt1"/>
                </a:solidFill>
                <a:latin typeface="Fredoka One"/>
                <a:ea typeface="Fredoka One"/>
                <a:cs typeface="Fredoka One"/>
                <a:sym typeface="Fredoka One"/>
              </a:rPr>
              <a:t>JUPITER</a:t>
            </a:r>
            <a:endParaRPr sz="3600">
              <a:solidFill>
                <a:schemeClr val="lt1"/>
              </a:solidFill>
              <a:latin typeface="Fredoka One"/>
              <a:ea typeface="Fredoka One"/>
              <a:cs typeface="Fredoka One"/>
              <a:sym typeface="Fredoka One"/>
            </a:endParaRPr>
          </a:p>
        </p:txBody>
      </p:sp>
      <p:sp>
        <p:nvSpPr>
          <p:cNvPr id="897" name="Google Shape;897;p41"/>
          <p:cNvSpPr txBox="1"/>
          <p:nvPr/>
        </p:nvSpPr>
        <p:spPr>
          <a:xfrm>
            <a:off x="13215981" y="5400079"/>
            <a:ext cx="3423600" cy="1364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dk2"/>
                </a:solidFill>
                <a:latin typeface="Nunito SemiBold"/>
                <a:ea typeface="Nunito SemiBold"/>
                <a:cs typeface="Nunito SemiBold"/>
                <a:sym typeface="Nunito SemiBold"/>
              </a:rPr>
              <a:t>Jupiter is the biggest planet</a:t>
            </a:r>
            <a:endParaRPr sz="2800">
              <a:solidFill>
                <a:schemeClr val="dk2"/>
              </a:solidFill>
              <a:latin typeface="Nunito SemiBold"/>
              <a:ea typeface="Nunito SemiBold"/>
              <a:cs typeface="Nunito SemiBold"/>
              <a:sym typeface="Nunito SemiBold"/>
            </a:endParaRPr>
          </a:p>
        </p:txBody>
      </p:sp>
      <p:sp>
        <p:nvSpPr>
          <p:cNvPr id="898" name="Google Shape;898;p41"/>
          <p:cNvSpPr txBox="1"/>
          <p:nvPr/>
        </p:nvSpPr>
        <p:spPr>
          <a:xfrm>
            <a:off x="13215981" y="6962421"/>
            <a:ext cx="3423600" cy="7938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3600">
                <a:solidFill>
                  <a:schemeClr val="lt1"/>
                </a:solidFill>
                <a:latin typeface="Fredoka One"/>
                <a:ea typeface="Fredoka One"/>
                <a:cs typeface="Fredoka One"/>
                <a:sym typeface="Fredoka One"/>
              </a:rPr>
              <a:t>NEPTUNE</a:t>
            </a:r>
            <a:endParaRPr sz="3600">
              <a:solidFill>
                <a:schemeClr val="lt1"/>
              </a:solidFill>
              <a:latin typeface="Fredoka One"/>
              <a:ea typeface="Fredoka One"/>
              <a:cs typeface="Fredoka One"/>
              <a:sym typeface="Fredoka One"/>
            </a:endParaRPr>
          </a:p>
        </p:txBody>
      </p:sp>
      <p:sp>
        <p:nvSpPr>
          <p:cNvPr id="899" name="Google Shape;899;p41"/>
          <p:cNvSpPr txBox="1"/>
          <p:nvPr/>
        </p:nvSpPr>
        <p:spPr>
          <a:xfrm>
            <a:off x="13215981" y="7620779"/>
            <a:ext cx="3423600" cy="1364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dk2"/>
                </a:solidFill>
                <a:latin typeface="Nunito SemiBold"/>
                <a:ea typeface="Nunito SemiBold"/>
                <a:cs typeface="Nunito SemiBold"/>
                <a:sym typeface="Nunito SemiBold"/>
              </a:rPr>
              <a:t>Neptune is the farthest planet</a:t>
            </a:r>
            <a:endParaRPr sz="2800">
              <a:solidFill>
                <a:schemeClr val="dk2"/>
              </a:solidFill>
              <a:latin typeface="Nunito SemiBold"/>
              <a:ea typeface="Nunito SemiBold"/>
              <a:cs typeface="Nunito SemiBold"/>
              <a:sym typeface="Nunito SemiBold"/>
            </a:endParaRPr>
          </a:p>
        </p:txBody>
      </p:sp>
      <p:sp>
        <p:nvSpPr>
          <p:cNvPr id="900" name="Google Shape;900;p41"/>
          <p:cNvSpPr/>
          <p:nvPr/>
        </p:nvSpPr>
        <p:spPr>
          <a:xfrm>
            <a:off x="12716837" y="3163890"/>
            <a:ext cx="702000" cy="702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r">
              <a:spcBef>
                <a:spcPts val="0"/>
              </a:spcBef>
              <a:spcAft>
                <a:spcPts val="0"/>
              </a:spcAft>
              <a:buNone/>
            </a:pPr>
            <a:r>
              <a:t/>
            </a:r>
            <a:endParaRPr sz="2800"/>
          </a:p>
        </p:txBody>
      </p:sp>
      <p:sp>
        <p:nvSpPr>
          <p:cNvPr id="901" name="Google Shape;901;p41"/>
          <p:cNvSpPr/>
          <p:nvPr/>
        </p:nvSpPr>
        <p:spPr>
          <a:xfrm>
            <a:off x="12716837" y="5391840"/>
            <a:ext cx="702000" cy="7020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r">
              <a:spcBef>
                <a:spcPts val="0"/>
              </a:spcBef>
              <a:spcAft>
                <a:spcPts val="0"/>
              </a:spcAft>
              <a:buNone/>
            </a:pPr>
            <a:r>
              <a:t/>
            </a:r>
            <a:endParaRPr sz="2800"/>
          </a:p>
        </p:txBody>
      </p:sp>
      <p:sp>
        <p:nvSpPr>
          <p:cNvPr id="902" name="Google Shape;902;p41"/>
          <p:cNvSpPr/>
          <p:nvPr/>
        </p:nvSpPr>
        <p:spPr>
          <a:xfrm>
            <a:off x="12716837" y="7638840"/>
            <a:ext cx="702000" cy="702000"/>
          </a:xfrm>
          <a:prstGeom prst="ellipse">
            <a:avLst/>
          </a:prstGeom>
          <a:solidFill>
            <a:schemeClr val="accent5"/>
          </a:solidFill>
          <a:ln>
            <a:noFill/>
          </a:ln>
        </p:spPr>
        <p:txBody>
          <a:bodyPr anchorCtr="0" anchor="ctr" bIns="182850" lIns="182850" spcFirstLastPara="1" rIns="182850" wrap="square" tIns="182850">
            <a:noAutofit/>
          </a:bodyPr>
          <a:lstStyle/>
          <a:p>
            <a:pPr indent="0" lvl="0" marL="0" rtl="0" algn="r">
              <a:spcBef>
                <a:spcPts val="0"/>
              </a:spcBef>
              <a:spcAft>
                <a:spcPts val="0"/>
              </a:spcAft>
              <a:buNone/>
            </a:pPr>
            <a:r>
              <a:t/>
            </a:r>
            <a:endParaRPr sz="2800"/>
          </a:p>
        </p:txBody>
      </p:sp>
      <p:grpSp>
        <p:nvGrpSpPr>
          <p:cNvPr id="903" name="Google Shape;903;p41"/>
          <p:cNvGrpSpPr/>
          <p:nvPr/>
        </p:nvGrpSpPr>
        <p:grpSpPr>
          <a:xfrm>
            <a:off x="1648419" y="2642323"/>
            <a:ext cx="9822866" cy="6221554"/>
            <a:chOff x="235800" y="830650"/>
            <a:chExt cx="6978450" cy="4588844"/>
          </a:xfrm>
        </p:grpSpPr>
        <p:sp>
          <p:nvSpPr>
            <p:cNvPr id="904" name="Google Shape;904;p4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05" name="Google Shape;905;p4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 name="Google Shape;906;p4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07" name="Google Shape;907;p4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 name="Google Shape;908;p4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 name="Google Shape;909;p4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10" name="Google Shape;910;p41"/>
          <p:cNvSpPr/>
          <p:nvPr/>
        </p:nvSpPr>
        <p:spPr>
          <a:xfrm>
            <a:off x="9143987" y="3426253"/>
            <a:ext cx="882363" cy="660590"/>
          </a:xfrm>
          <a:custGeom>
            <a:rect b="b" l="l" r="r" t="t"/>
            <a:pathLst>
              <a:path extrusionOk="0" h="4471" w="5972">
                <a:moveTo>
                  <a:pt x="5971" y="1"/>
                </a:moveTo>
                <a:lnTo>
                  <a:pt x="5971" y="1"/>
                </a:lnTo>
                <a:cubicBezTo>
                  <a:pt x="5538" y="268"/>
                  <a:pt x="5171" y="534"/>
                  <a:pt x="4804" y="835"/>
                </a:cubicBezTo>
                <a:cubicBezTo>
                  <a:pt x="4404" y="1135"/>
                  <a:pt x="4070" y="1435"/>
                  <a:pt x="3703" y="1769"/>
                </a:cubicBezTo>
                <a:cubicBezTo>
                  <a:pt x="3336" y="2069"/>
                  <a:pt x="3003" y="2436"/>
                  <a:pt x="2669" y="2736"/>
                </a:cubicBezTo>
                <a:cubicBezTo>
                  <a:pt x="2412" y="3019"/>
                  <a:pt x="2155" y="3282"/>
                  <a:pt x="1913" y="3541"/>
                </a:cubicBezTo>
                <a:lnTo>
                  <a:pt x="1913" y="3541"/>
                </a:lnTo>
                <a:cubicBezTo>
                  <a:pt x="1663" y="3319"/>
                  <a:pt x="1408" y="3102"/>
                  <a:pt x="1135" y="2903"/>
                </a:cubicBezTo>
                <a:cubicBezTo>
                  <a:pt x="768" y="2603"/>
                  <a:pt x="401" y="2336"/>
                  <a:pt x="1" y="2102"/>
                </a:cubicBezTo>
                <a:lnTo>
                  <a:pt x="1" y="2102"/>
                </a:lnTo>
                <a:cubicBezTo>
                  <a:pt x="267" y="2469"/>
                  <a:pt x="534" y="2836"/>
                  <a:pt x="801" y="3203"/>
                </a:cubicBezTo>
                <a:cubicBezTo>
                  <a:pt x="1101" y="3570"/>
                  <a:pt x="1402" y="3904"/>
                  <a:pt x="1702" y="4270"/>
                </a:cubicBezTo>
                <a:lnTo>
                  <a:pt x="1902" y="4471"/>
                </a:lnTo>
                <a:lnTo>
                  <a:pt x="2169" y="4270"/>
                </a:lnTo>
                <a:cubicBezTo>
                  <a:pt x="2536" y="3937"/>
                  <a:pt x="2869" y="3603"/>
                  <a:pt x="3203" y="3270"/>
                </a:cubicBezTo>
                <a:cubicBezTo>
                  <a:pt x="3536" y="2936"/>
                  <a:pt x="3870" y="2603"/>
                  <a:pt x="4204" y="2236"/>
                </a:cubicBezTo>
                <a:cubicBezTo>
                  <a:pt x="4504" y="1902"/>
                  <a:pt x="4804" y="1535"/>
                  <a:pt x="5104" y="1168"/>
                </a:cubicBezTo>
                <a:cubicBezTo>
                  <a:pt x="5404" y="801"/>
                  <a:pt x="5705" y="401"/>
                  <a:pt x="5971"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 name="Google Shape;911;p41"/>
          <p:cNvSpPr/>
          <p:nvPr/>
        </p:nvSpPr>
        <p:spPr>
          <a:xfrm>
            <a:off x="10261937" y="7095603"/>
            <a:ext cx="882363" cy="660590"/>
          </a:xfrm>
          <a:custGeom>
            <a:rect b="b" l="l" r="r" t="t"/>
            <a:pathLst>
              <a:path extrusionOk="0" h="4471" w="5972">
                <a:moveTo>
                  <a:pt x="5971" y="1"/>
                </a:moveTo>
                <a:lnTo>
                  <a:pt x="5971" y="1"/>
                </a:lnTo>
                <a:cubicBezTo>
                  <a:pt x="5538" y="268"/>
                  <a:pt x="5171" y="534"/>
                  <a:pt x="4804" y="835"/>
                </a:cubicBezTo>
                <a:cubicBezTo>
                  <a:pt x="4404" y="1135"/>
                  <a:pt x="4070" y="1435"/>
                  <a:pt x="3703" y="1769"/>
                </a:cubicBezTo>
                <a:cubicBezTo>
                  <a:pt x="3336" y="2069"/>
                  <a:pt x="3003" y="2436"/>
                  <a:pt x="2669" y="2736"/>
                </a:cubicBezTo>
                <a:cubicBezTo>
                  <a:pt x="2412" y="3019"/>
                  <a:pt x="2155" y="3282"/>
                  <a:pt x="1913" y="3541"/>
                </a:cubicBezTo>
                <a:lnTo>
                  <a:pt x="1913" y="3541"/>
                </a:lnTo>
                <a:cubicBezTo>
                  <a:pt x="1663" y="3319"/>
                  <a:pt x="1408" y="3102"/>
                  <a:pt x="1135" y="2903"/>
                </a:cubicBezTo>
                <a:cubicBezTo>
                  <a:pt x="768" y="2603"/>
                  <a:pt x="401" y="2336"/>
                  <a:pt x="1" y="2102"/>
                </a:cubicBezTo>
                <a:lnTo>
                  <a:pt x="1" y="2102"/>
                </a:lnTo>
                <a:cubicBezTo>
                  <a:pt x="267" y="2469"/>
                  <a:pt x="534" y="2836"/>
                  <a:pt x="801" y="3203"/>
                </a:cubicBezTo>
                <a:cubicBezTo>
                  <a:pt x="1101" y="3570"/>
                  <a:pt x="1402" y="3904"/>
                  <a:pt x="1702" y="4270"/>
                </a:cubicBezTo>
                <a:lnTo>
                  <a:pt x="1902" y="4471"/>
                </a:lnTo>
                <a:lnTo>
                  <a:pt x="2169" y="4270"/>
                </a:lnTo>
                <a:cubicBezTo>
                  <a:pt x="2536" y="3937"/>
                  <a:pt x="2869" y="3603"/>
                  <a:pt x="3203" y="3270"/>
                </a:cubicBezTo>
                <a:cubicBezTo>
                  <a:pt x="3536" y="2936"/>
                  <a:pt x="3870" y="2603"/>
                  <a:pt x="4204" y="2236"/>
                </a:cubicBezTo>
                <a:cubicBezTo>
                  <a:pt x="4504" y="1902"/>
                  <a:pt x="4804" y="1535"/>
                  <a:pt x="5104" y="1168"/>
                </a:cubicBezTo>
                <a:cubicBezTo>
                  <a:pt x="5404" y="801"/>
                  <a:pt x="5705" y="401"/>
                  <a:pt x="5971"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 name="Google Shape;912;p41"/>
          <p:cNvSpPr/>
          <p:nvPr/>
        </p:nvSpPr>
        <p:spPr>
          <a:xfrm>
            <a:off x="2568887" y="3865903"/>
            <a:ext cx="882363" cy="660590"/>
          </a:xfrm>
          <a:custGeom>
            <a:rect b="b" l="l" r="r" t="t"/>
            <a:pathLst>
              <a:path extrusionOk="0" h="4471" w="5972">
                <a:moveTo>
                  <a:pt x="5971" y="1"/>
                </a:moveTo>
                <a:lnTo>
                  <a:pt x="5971" y="1"/>
                </a:lnTo>
                <a:cubicBezTo>
                  <a:pt x="5538" y="268"/>
                  <a:pt x="5171" y="534"/>
                  <a:pt x="4804" y="835"/>
                </a:cubicBezTo>
                <a:cubicBezTo>
                  <a:pt x="4404" y="1135"/>
                  <a:pt x="4070" y="1435"/>
                  <a:pt x="3703" y="1769"/>
                </a:cubicBezTo>
                <a:cubicBezTo>
                  <a:pt x="3336" y="2069"/>
                  <a:pt x="3003" y="2436"/>
                  <a:pt x="2669" y="2736"/>
                </a:cubicBezTo>
                <a:cubicBezTo>
                  <a:pt x="2412" y="3019"/>
                  <a:pt x="2155" y="3282"/>
                  <a:pt x="1913" y="3541"/>
                </a:cubicBezTo>
                <a:lnTo>
                  <a:pt x="1913" y="3541"/>
                </a:lnTo>
                <a:cubicBezTo>
                  <a:pt x="1663" y="3319"/>
                  <a:pt x="1408" y="3102"/>
                  <a:pt x="1135" y="2903"/>
                </a:cubicBezTo>
                <a:cubicBezTo>
                  <a:pt x="768" y="2603"/>
                  <a:pt x="401" y="2336"/>
                  <a:pt x="1" y="2102"/>
                </a:cubicBezTo>
                <a:lnTo>
                  <a:pt x="1" y="2102"/>
                </a:lnTo>
                <a:cubicBezTo>
                  <a:pt x="267" y="2469"/>
                  <a:pt x="534" y="2836"/>
                  <a:pt x="801" y="3203"/>
                </a:cubicBezTo>
                <a:cubicBezTo>
                  <a:pt x="1101" y="3570"/>
                  <a:pt x="1402" y="3904"/>
                  <a:pt x="1702" y="4270"/>
                </a:cubicBezTo>
                <a:lnTo>
                  <a:pt x="1902" y="4471"/>
                </a:lnTo>
                <a:lnTo>
                  <a:pt x="2169" y="4270"/>
                </a:lnTo>
                <a:cubicBezTo>
                  <a:pt x="2536" y="3937"/>
                  <a:pt x="2869" y="3603"/>
                  <a:pt x="3203" y="3270"/>
                </a:cubicBezTo>
                <a:cubicBezTo>
                  <a:pt x="3536" y="2936"/>
                  <a:pt x="3870" y="2603"/>
                  <a:pt x="4204" y="2236"/>
                </a:cubicBezTo>
                <a:cubicBezTo>
                  <a:pt x="4504" y="1902"/>
                  <a:pt x="4804" y="1535"/>
                  <a:pt x="5104" y="1168"/>
                </a:cubicBezTo>
                <a:cubicBezTo>
                  <a:pt x="5404" y="801"/>
                  <a:pt x="5705" y="401"/>
                  <a:pt x="59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 name="Google Shape;913;p41"/>
          <p:cNvSpPr/>
          <p:nvPr/>
        </p:nvSpPr>
        <p:spPr>
          <a:xfrm>
            <a:off x="4152937" y="6841453"/>
            <a:ext cx="882363" cy="660590"/>
          </a:xfrm>
          <a:custGeom>
            <a:rect b="b" l="l" r="r" t="t"/>
            <a:pathLst>
              <a:path extrusionOk="0" h="4471" w="5972">
                <a:moveTo>
                  <a:pt x="5971" y="1"/>
                </a:moveTo>
                <a:lnTo>
                  <a:pt x="5971" y="1"/>
                </a:lnTo>
                <a:cubicBezTo>
                  <a:pt x="5538" y="268"/>
                  <a:pt x="5171" y="534"/>
                  <a:pt x="4804" y="835"/>
                </a:cubicBezTo>
                <a:cubicBezTo>
                  <a:pt x="4404" y="1135"/>
                  <a:pt x="4070" y="1435"/>
                  <a:pt x="3703" y="1769"/>
                </a:cubicBezTo>
                <a:cubicBezTo>
                  <a:pt x="3336" y="2069"/>
                  <a:pt x="3003" y="2436"/>
                  <a:pt x="2669" y="2736"/>
                </a:cubicBezTo>
                <a:cubicBezTo>
                  <a:pt x="2412" y="3019"/>
                  <a:pt x="2155" y="3282"/>
                  <a:pt x="1913" y="3541"/>
                </a:cubicBezTo>
                <a:lnTo>
                  <a:pt x="1913" y="3541"/>
                </a:lnTo>
                <a:cubicBezTo>
                  <a:pt x="1663" y="3319"/>
                  <a:pt x="1408" y="3102"/>
                  <a:pt x="1135" y="2903"/>
                </a:cubicBezTo>
                <a:cubicBezTo>
                  <a:pt x="768" y="2603"/>
                  <a:pt x="401" y="2336"/>
                  <a:pt x="1" y="2102"/>
                </a:cubicBezTo>
                <a:lnTo>
                  <a:pt x="1" y="2102"/>
                </a:lnTo>
                <a:cubicBezTo>
                  <a:pt x="267" y="2469"/>
                  <a:pt x="534" y="2836"/>
                  <a:pt x="801" y="3203"/>
                </a:cubicBezTo>
                <a:cubicBezTo>
                  <a:pt x="1101" y="3570"/>
                  <a:pt x="1402" y="3904"/>
                  <a:pt x="1702" y="4270"/>
                </a:cubicBezTo>
                <a:lnTo>
                  <a:pt x="1902" y="4471"/>
                </a:lnTo>
                <a:lnTo>
                  <a:pt x="2169" y="4270"/>
                </a:lnTo>
                <a:cubicBezTo>
                  <a:pt x="2536" y="3937"/>
                  <a:pt x="2869" y="3603"/>
                  <a:pt x="3203" y="3270"/>
                </a:cubicBezTo>
                <a:cubicBezTo>
                  <a:pt x="3536" y="2936"/>
                  <a:pt x="3870" y="2603"/>
                  <a:pt x="4204" y="2236"/>
                </a:cubicBezTo>
                <a:cubicBezTo>
                  <a:pt x="4504" y="1902"/>
                  <a:pt x="4804" y="1535"/>
                  <a:pt x="5104" y="1168"/>
                </a:cubicBezTo>
                <a:cubicBezTo>
                  <a:pt x="5404" y="801"/>
                  <a:pt x="5705" y="401"/>
                  <a:pt x="597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 name="Google Shape;914;p41"/>
          <p:cNvSpPr/>
          <p:nvPr/>
        </p:nvSpPr>
        <p:spPr>
          <a:xfrm>
            <a:off x="3003887" y="4741703"/>
            <a:ext cx="882363" cy="660590"/>
          </a:xfrm>
          <a:custGeom>
            <a:rect b="b" l="l" r="r" t="t"/>
            <a:pathLst>
              <a:path extrusionOk="0" h="4471" w="5972">
                <a:moveTo>
                  <a:pt x="5971" y="1"/>
                </a:moveTo>
                <a:lnTo>
                  <a:pt x="5971" y="1"/>
                </a:lnTo>
                <a:cubicBezTo>
                  <a:pt x="5538" y="268"/>
                  <a:pt x="5171" y="534"/>
                  <a:pt x="4804" y="835"/>
                </a:cubicBezTo>
                <a:cubicBezTo>
                  <a:pt x="4404" y="1135"/>
                  <a:pt x="4070" y="1435"/>
                  <a:pt x="3703" y="1769"/>
                </a:cubicBezTo>
                <a:cubicBezTo>
                  <a:pt x="3336" y="2069"/>
                  <a:pt x="3003" y="2436"/>
                  <a:pt x="2669" y="2736"/>
                </a:cubicBezTo>
                <a:cubicBezTo>
                  <a:pt x="2412" y="3019"/>
                  <a:pt x="2155" y="3282"/>
                  <a:pt x="1913" y="3541"/>
                </a:cubicBezTo>
                <a:lnTo>
                  <a:pt x="1913" y="3541"/>
                </a:lnTo>
                <a:cubicBezTo>
                  <a:pt x="1663" y="3319"/>
                  <a:pt x="1408" y="3102"/>
                  <a:pt x="1135" y="2903"/>
                </a:cubicBezTo>
                <a:cubicBezTo>
                  <a:pt x="768" y="2603"/>
                  <a:pt x="401" y="2336"/>
                  <a:pt x="1" y="2102"/>
                </a:cubicBezTo>
                <a:lnTo>
                  <a:pt x="1" y="2102"/>
                </a:lnTo>
                <a:cubicBezTo>
                  <a:pt x="267" y="2469"/>
                  <a:pt x="534" y="2836"/>
                  <a:pt x="801" y="3203"/>
                </a:cubicBezTo>
                <a:cubicBezTo>
                  <a:pt x="1101" y="3570"/>
                  <a:pt x="1402" y="3904"/>
                  <a:pt x="1702" y="4270"/>
                </a:cubicBezTo>
                <a:lnTo>
                  <a:pt x="1902" y="4471"/>
                </a:lnTo>
                <a:lnTo>
                  <a:pt x="2169" y="4270"/>
                </a:lnTo>
                <a:cubicBezTo>
                  <a:pt x="2536" y="3937"/>
                  <a:pt x="2869" y="3603"/>
                  <a:pt x="3203" y="3270"/>
                </a:cubicBezTo>
                <a:cubicBezTo>
                  <a:pt x="3536" y="2936"/>
                  <a:pt x="3870" y="2603"/>
                  <a:pt x="4204" y="2236"/>
                </a:cubicBezTo>
                <a:cubicBezTo>
                  <a:pt x="4504" y="1902"/>
                  <a:pt x="4804" y="1535"/>
                  <a:pt x="5104" y="1168"/>
                </a:cubicBezTo>
                <a:cubicBezTo>
                  <a:pt x="5404" y="801"/>
                  <a:pt x="5705" y="401"/>
                  <a:pt x="597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 name="Google Shape;915;p41"/>
          <p:cNvSpPr/>
          <p:nvPr/>
        </p:nvSpPr>
        <p:spPr>
          <a:xfrm>
            <a:off x="7613162" y="4526503"/>
            <a:ext cx="882363" cy="660590"/>
          </a:xfrm>
          <a:custGeom>
            <a:rect b="b" l="l" r="r" t="t"/>
            <a:pathLst>
              <a:path extrusionOk="0" h="4471" w="5972">
                <a:moveTo>
                  <a:pt x="5971" y="1"/>
                </a:moveTo>
                <a:lnTo>
                  <a:pt x="5971" y="1"/>
                </a:lnTo>
                <a:cubicBezTo>
                  <a:pt x="5538" y="268"/>
                  <a:pt x="5171" y="534"/>
                  <a:pt x="4804" y="835"/>
                </a:cubicBezTo>
                <a:cubicBezTo>
                  <a:pt x="4404" y="1135"/>
                  <a:pt x="4070" y="1435"/>
                  <a:pt x="3703" y="1769"/>
                </a:cubicBezTo>
                <a:cubicBezTo>
                  <a:pt x="3336" y="2069"/>
                  <a:pt x="3003" y="2436"/>
                  <a:pt x="2669" y="2736"/>
                </a:cubicBezTo>
                <a:cubicBezTo>
                  <a:pt x="2412" y="3019"/>
                  <a:pt x="2155" y="3282"/>
                  <a:pt x="1913" y="3541"/>
                </a:cubicBezTo>
                <a:lnTo>
                  <a:pt x="1913" y="3541"/>
                </a:lnTo>
                <a:cubicBezTo>
                  <a:pt x="1663" y="3319"/>
                  <a:pt x="1408" y="3102"/>
                  <a:pt x="1135" y="2903"/>
                </a:cubicBezTo>
                <a:cubicBezTo>
                  <a:pt x="768" y="2603"/>
                  <a:pt x="401" y="2336"/>
                  <a:pt x="1" y="2102"/>
                </a:cubicBezTo>
                <a:lnTo>
                  <a:pt x="1" y="2102"/>
                </a:lnTo>
                <a:cubicBezTo>
                  <a:pt x="267" y="2469"/>
                  <a:pt x="534" y="2836"/>
                  <a:pt x="801" y="3203"/>
                </a:cubicBezTo>
                <a:cubicBezTo>
                  <a:pt x="1101" y="3570"/>
                  <a:pt x="1402" y="3904"/>
                  <a:pt x="1702" y="4270"/>
                </a:cubicBezTo>
                <a:lnTo>
                  <a:pt x="1902" y="4471"/>
                </a:lnTo>
                <a:lnTo>
                  <a:pt x="2169" y="4270"/>
                </a:lnTo>
                <a:cubicBezTo>
                  <a:pt x="2536" y="3937"/>
                  <a:pt x="2869" y="3603"/>
                  <a:pt x="3203" y="3270"/>
                </a:cubicBezTo>
                <a:cubicBezTo>
                  <a:pt x="3536" y="2936"/>
                  <a:pt x="3870" y="2603"/>
                  <a:pt x="4204" y="2236"/>
                </a:cubicBezTo>
                <a:cubicBezTo>
                  <a:pt x="4504" y="1902"/>
                  <a:pt x="4804" y="1535"/>
                  <a:pt x="5104" y="1168"/>
                </a:cubicBezTo>
                <a:cubicBezTo>
                  <a:pt x="5404" y="801"/>
                  <a:pt x="5705" y="401"/>
                  <a:pt x="597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 name="Google Shape;916;p41"/>
          <p:cNvSpPr/>
          <p:nvPr/>
        </p:nvSpPr>
        <p:spPr>
          <a:xfrm>
            <a:off x="6645587" y="6093853"/>
            <a:ext cx="882363" cy="660590"/>
          </a:xfrm>
          <a:custGeom>
            <a:rect b="b" l="l" r="r" t="t"/>
            <a:pathLst>
              <a:path extrusionOk="0" h="4471" w="5972">
                <a:moveTo>
                  <a:pt x="5971" y="1"/>
                </a:moveTo>
                <a:lnTo>
                  <a:pt x="5971" y="1"/>
                </a:lnTo>
                <a:cubicBezTo>
                  <a:pt x="5538" y="268"/>
                  <a:pt x="5171" y="534"/>
                  <a:pt x="4804" y="835"/>
                </a:cubicBezTo>
                <a:cubicBezTo>
                  <a:pt x="4404" y="1135"/>
                  <a:pt x="4070" y="1435"/>
                  <a:pt x="3703" y="1769"/>
                </a:cubicBezTo>
                <a:cubicBezTo>
                  <a:pt x="3336" y="2069"/>
                  <a:pt x="3003" y="2436"/>
                  <a:pt x="2669" y="2736"/>
                </a:cubicBezTo>
                <a:cubicBezTo>
                  <a:pt x="2412" y="3019"/>
                  <a:pt x="2155" y="3282"/>
                  <a:pt x="1913" y="3541"/>
                </a:cubicBezTo>
                <a:lnTo>
                  <a:pt x="1913" y="3541"/>
                </a:lnTo>
                <a:cubicBezTo>
                  <a:pt x="1663" y="3319"/>
                  <a:pt x="1408" y="3102"/>
                  <a:pt x="1135" y="2903"/>
                </a:cubicBezTo>
                <a:cubicBezTo>
                  <a:pt x="768" y="2603"/>
                  <a:pt x="401" y="2336"/>
                  <a:pt x="1" y="2102"/>
                </a:cubicBezTo>
                <a:lnTo>
                  <a:pt x="1" y="2102"/>
                </a:lnTo>
                <a:cubicBezTo>
                  <a:pt x="267" y="2469"/>
                  <a:pt x="534" y="2836"/>
                  <a:pt x="801" y="3203"/>
                </a:cubicBezTo>
                <a:cubicBezTo>
                  <a:pt x="1101" y="3570"/>
                  <a:pt x="1402" y="3904"/>
                  <a:pt x="1702" y="4270"/>
                </a:cubicBezTo>
                <a:lnTo>
                  <a:pt x="1902" y="4471"/>
                </a:lnTo>
                <a:lnTo>
                  <a:pt x="2169" y="4270"/>
                </a:lnTo>
                <a:cubicBezTo>
                  <a:pt x="2536" y="3937"/>
                  <a:pt x="2869" y="3603"/>
                  <a:pt x="3203" y="3270"/>
                </a:cubicBezTo>
                <a:cubicBezTo>
                  <a:pt x="3536" y="2936"/>
                  <a:pt x="3870" y="2603"/>
                  <a:pt x="4204" y="2236"/>
                </a:cubicBezTo>
                <a:cubicBezTo>
                  <a:pt x="4504" y="1902"/>
                  <a:pt x="4804" y="1535"/>
                  <a:pt x="5104" y="1168"/>
                </a:cubicBezTo>
                <a:cubicBezTo>
                  <a:pt x="5404" y="801"/>
                  <a:pt x="5705" y="401"/>
                  <a:pt x="59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42"/>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sz="6400"/>
              <a:t>OVERVIEW DIAGRAM</a:t>
            </a:r>
            <a:endParaRPr sz="6400"/>
          </a:p>
        </p:txBody>
      </p:sp>
      <p:grpSp>
        <p:nvGrpSpPr>
          <p:cNvPr id="922" name="Google Shape;922;p42"/>
          <p:cNvGrpSpPr/>
          <p:nvPr/>
        </p:nvGrpSpPr>
        <p:grpSpPr>
          <a:xfrm>
            <a:off x="3324904" y="3581400"/>
            <a:ext cx="11638193" cy="2019600"/>
            <a:chOff x="2103196" y="1619250"/>
            <a:chExt cx="4944427" cy="1009800"/>
          </a:xfrm>
        </p:grpSpPr>
        <p:cxnSp>
          <p:nvCxnSpPr>
            <p:cNvPr id="923" name="Google Shape;923;p42"/>
            <p:cNvCxnSpPr/>
            <p:nvPr/>
          </p:nvCxnSpPr>
          <p:spPr>
            <a:xfrm>
              <a:off x="2166950" y="2157425"/>
              <a:ext cx="0" cy="319200"/>
            </a:xfrm>
            <a:prstGeom prst="straightConnector1">
              <a:avLst/>
            </a:prstGeom>
            <a:noFill/>
            <a:ln cap="flat" cmpd="sng" w="28575">
              <a:solidFill>
                <a:schemeClr val="accent3"/>
              </a:solidFill>
              <a:prstDash val="solid"/>
              <a:round/>
              <a:headEnd len="med" w="med" type="none"/>
              <a:tailEnd len="med" w="med" type="none"/>
            </a:ln>
          </p:spPr>
        </p:cxnSp>
        <p:cxnSp>
          <p:nvCxnSpPr>
            <p:cNvPr id="924" name="Google Shape;924;p42"/>
            <p:cNvCxnSpPr/>
            <p:nvPr/>
          </p:nvCxnSpPr>
          <p:spPr>
            <a:xfrm>
              <a:off x="6980550" y="2183550"/>
              <a:ext cx="0" cy="319200"/>
            </a:xfrm>
            <a:prstGeom prst="straightConnector1">
              <a:avLst/>
            </a:prstGeom>
            <a:noFill/>
            <a:ln cap="flat" cmpd="sng" w="28575">
              <a:solidFill>
                <a:schemeClr val="accent3"/>
              </a:solidFill>
              <a:prstDash val="solid"/>
              <a:round/>
              <a:headEnd len="med" w="med" type="none"/>
              <a:tailEnd len="med" w="med" type="none"/>
            </a:ln>
          </p:spPr>
        </p:cxnSp>
        <p:cxnSp>
          <p:nvCxnSpPr>
            <p:cNvPr id="925" name="Google Shape;925;p42"/>
            <p:cNvCxnSpPr/>
            <p:nvPr/>
          </p:nvCxnSpPr>
          <p:spPr>
            <a:xfrm>
              <a:off x="4571989" y="1619250"/>
              <a:ext cx="0" cy="1009800"/>
            </a:xfrm>
            <a:prstGeom prst="straightConnector1">
              <a:avLst/>
            </a:prstGeom>
            <a:noFill/>
            <a:ln cap="flat" cmpd="sng" w="28575">
              <a:solidFill>
                <a:schemeClr val="accent3"/>
              </a:solidFill>
              <a:prstDash val="solid"/>
              <a:round/>
              <a:headEnd len="med" w="med" type="none"/>
              <a:tailEnd len="med" w="med" type="none"/>
            </a:ln>
          </p:spPr>
        </p:cxnSp>
        <p:cxnSp>
          <p:nvCxnSpPr>
            <p:cNvPr id="926" name="Google Shape;926;p42"/>
            <p:cNvCxnSpPr/>
            <p:nvPr/>
          </p:nvCxnSpPr>
          <p:spPr>
            <a:xfrm>
              <a:off x="2166950" y="2166950"/>
              <a:ext cx="4824300" cy="9600"/>
            </a:xfrm>
            <a:prstGeom prst="straightConnector1">
              <a:avLst/>
            </a:prstGeom>
            <a:noFill/>
            <a:ln cap="flat" cmpd="sng" w="28575">
              <a:solidFill>
                <a:schemeClr val="accent3"/>
              </a:solidFill>
              <a:prstDash val="solid"/>
              <a:round/>
              <a:headEnd len="med" w="med" type="none"/>
              <a:tailEnd len="med" w="med" type="none"/>
            </a:ln>
          </p:spPr>
        </p:cxnSp>
        <p:sp>
          <p:nvSpPr>
            <p:cNvPr id="927" name="Google Shape;927;p42"/>
            <p:cNvSpPr/>
            <p:nvPr/>
          </p:nvSpPr>
          <p:spPr>
            <a:xfrm>
              <a:off x="4511445" y="2123296"/>
              <a:ext cx="135317" cy="112029"/>
            </a:xfrm>
            <a:custGeom>
              <a:rect b="b" l="l" r="r" t="t"/>
              <a:pathLst>
                <a:path extrusionOk="0" h="3499" w="4227">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accent3"/>
            </a:solidFill>
            <a:ln cap="flat" cmpd="sng" w="28575">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 name="Google Shape;928;p42"/>
            <p:cNvSpPr/>
            <p:nvPr/>
          </p:nvSpPr>
          <p:spPr>
            <a:xfrm>
              <a:off x="2103196" y="2123296"/>
              <a:ext cx="135317" cy="112029"/>
            </a:xfrm>
            <a:custGeom>
              <a:rect b="b" l="l" r="r" t="t"/>
              <a:pathLst>
                <a:path extrusionOk="0" h="3499" w="4227">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accent3"/>
            </a:solidFill>
            <a:ln cap="flat" cmpd="sng" w="28575">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 name="Google Shape;929;p42"/>
            <p:cNvSpPr/>
            <p:nvPr/>
          </p:nvSpPr>
          <p:spPr>
            <a:xfrm>
              <a:off x="6912306" y="2123296"/>
              <a:ext cx="135317" cy="112029"/>
            </a:xfrm>
            <a:custGeom>
              <a:rect b="b" l="l" r="r" t="t"/>
              <a:pathLst>
                <a:path extrusionOk="0" h="3499" w="4227">
                  <a:moveTo>
                    <a:pt x="2121" y="1642"/>
                  </a:moveTo>
                  <a:cubicBezTo>
                    <a:pt x="2132" y="1642"/>
                    <a:pt x="2144" y="1643"/>
                    <a:pt x="2155" y="1645"/>
                  </a:cubicBezTo>
                  <a:cubicBezTo>
                    <a:pt x="2346" y="1669"/>
                    <a:pt x="2489" y="1954"/>
                    <a:pt x="2370" y="2109"/>
                  </a:cubicBezTo>
                  <a:cubicBezTo>
                    <a:pt x="2301" y="2203"/>
                    <a:pt x="2219" y="2241"/>
                    <a:pt x="2140" y="2241"/>
                  </a:cubicBezTo>
                  <a:cubicBezTo>
                    <a:pt x="2121" y="2241"/>
                    <a:pt x="2101" y="2239"/>
                    <a:pt x="2082" y="2234"/>
                  </a:cubicBezTo>
                  <a:lnTo>
                    <a:pt x="2082" y="2234"/>
                  </a:lnTo>
                  <a:cubicBezTo>
                    <a:pt x="1993" y="2186"/>
                    <a:pt x="1913" y="2110"/>
                    <a:pt x="1850" y="2006"/>
                  </a:cubicBezTo>
                  <a:lnTo>
                    <a:pt x="1850" y="2006"/>
                  </a:lnTo>
                  <a:cubicBezTo>
                    <a:pt x="1833" y="1942"/>
                    <a:pt x="1836" y="1873"/>
                    <a:pt x="1870" y="1807"/>
                  </a:cubicBezTo>
                  <a:lnTo>
                    <a:pt x="1870" y="1807"/>
                  </a:lnTo>
                  <a:cubicBezTo>
                    <a:pt x="1933" y="1713"/>
                    <a:pt x="2022" y="1642"/>
                    <a:pt x="2121" y="1642"/>
                  </a:cubicBezTo>
                  <a:close/>
                  <a:moveTo>
                    <a:pt x="2197" y="1"/>
                  </a:moveTo>
                  <a:cubicBezTo>
                    <a:pt x="950" y="1"/>
                    <a:pt x="0" y="1388"/>
                    <a:pt x="643" y="2550"/>
                  </a:cubicBezTo>
                  <a:cubicBezTo>
                    <a:pt x="910" y="3026"/>
                    <a:pt x="1339" y="3297"/>
                    <a:pt x="1793" y="3378"/>
                  </a:cubicBezTo>
                  <a:lnTo>
                    <a:pt x="1793" y="3378"/>
                  </a:lnTo>
                  <a:cubicBezTo>
                    <a:pt x="1991" y="3456"/>
                    <a:pt x="2206" y="3499"/>
                    <a:pt x="2420" y="3499"/>
                  </a:cubicBezTo>
                  <a:cubicBezTo>
                    <a:pt x="2696" y="3499"/>
                    <a:pt x="2972" y="3429"/>
                    <a:pt x="3215" y="3276"/>
                  </a:cubicBezTo>
                  <a:cubicBezTo>
                    <a:pt x="3581" y="3049"/>
                    <a:pt x="3735" y="2710"/>
                    <a:pt x="3741" y="2344"/>
                  </a:cubicBezTo>
                  <a:lnTo>
                    <a:pt x="3741" y="2344"/>
                  </a:lnTo>
                  <a:cubicBezTo>
                    <a:pt x="3744" y="2337"/>
                    <a:pt x="3748" y="2330"/>
                    <a:pt x="3751" y="2324"/>
                  </a:cubicBezTo>
                  <a:cubicBezTo>
                    <a:pt x="4227" y="1276"/>
                    <a:pt x="3536" y="145"/>
                    <a:pt x="2405" y="14"/>
                  </a:cubicBezTo>
                  <a:cubicBezTo>
                    <a:pt x="2335" y="5"/>
                    <a:pt x="2265" y="1"/>
                    <a:pt x="2197" y="1"/>
                  </a:cubicBezTo>
                  <a:close/>
                </a:path>
              </a:pathLst>
            </a:custGeom>
            <a:solidFill>
              <a:schemeClr val="accent3"/>
            </a:solidFill>
            <a:ln cap="flat" cmpd="sng" w="28575">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0" name="Google Shape;930;p42"/>
          <p:cNvGrpSpPr/>
          <p:nvPr/>
        </p:nvGrpSpPr>
        <p:grpSpPr>
          <a:xfrm>
            <a:off x="2885758" y="5051067"/>
            <a:ext cx="1213614" cy="1213614"/>
            <a:chOff x="2384641" y="3404332"/>
            <a:chExt cx="606807" cy="606807"/>
          </a:xfrm>
        </p:grpSpPr>
        <p:sp>
          <p:nvSpPr>
            <p:cNvPr id="931" name="Google Shape;931;p42"/>
            <p:cNvSpPr/>
            <p:nvPr/>
          </p:nvSpPr>
          <p:spPr>
            <a:xfrm>
              <a:off x="2384641" y="3404332"/>
              <a:ext cx="606807" cy="606807"/>
            </a:xfrm>
            <a:custGeom>
              <a:rect b="b" l="l" r="r" t="t"/>
              <a:pathLst>
                <a:path extrusionOk="0" h="26195" w="26195">
                  <a:moveTo>
                    <a:pt x="13097" y="1"/>
                  </a:moveTo>
                  <a:cubicBezTo>
                    <a:pt x="5858" y="1"/>
                    <a:pt x="1" y="5859"/>
                    <a:pt x="1" y="13098"/>
                  </a:cubicBezTo>
                  <a:cubicBezTo>
                    <a:pt x="1" y="20325"/>
                    <a:pt x="5858" y="26195"/>
                    <a:pt x="13097" y="26195"/>
                  </a:cubicBezTo>
                  <a:cubicBezTo>
                    <a:pt x="20325" y="26195"/>
                    <a:pt x="26194" y="20325"/>
                    <a:pt x="26194" y="13098"/>
                  </a:cubicBezTo>
                  <a:cubicBezTo>
                    <a:pt x="26194" y="5859"/>
                    <a:pt x="20325" y="1"/>
                    <a:pt x="13097" y="1"/>
                  </a:cubicBezTo>
                  <a:close/>
                </a:path>
              </a:pathLst>
            </a:custGeom>
            <a:solidFill>
              <a:schemeClr val="accent3"/>
            </a:solidFill>
            <a:ln cap="flat" cmpd="sng" w="3810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 name="Google Shape;932;p42"/>
            <p:cNvSpPr/>
            <p:nvPr/>
          </p:nvSpPr>
          <p:spPr>
            <a:xfrm>
              <a:off x="2673404" y="3900481"/>
              <a:ext cx="189490" cy="78946"/>
            </a:xfrm>
            <a:custGeom>
              <a:rect b="b" l="l" r="r" t="t"/>
              <a:pathLst>
                <a:path extrusionOk="0" h="3408" w="8180">
                  <a:moveTo>
                    <a:pt x="7517" y="0"/>
                  </a:moveTo>
                  <a:cubicBezTo>
                    <a:pt x="7410" y="0"/>
                    <a:pt x="7299" y="46"/>
                    <a:pt x="7204" y="156"/>
                  </a:cubicBezTo>
                  <a:cubicBezTo>
                    <a:pt x="5513" y="2085"/>
                    <a:pt x="3013" y="2299"/>
                    <a:pt x="608" y="2454"/>
                  </a:cubicBezTo>
                  <a:cubicBezTo>
                    <a:pt x="12" y="2489"/>
                    <a:pt x="1" y="3407"/>
                    <a:pt x="575" y="3407"/>
                  </a:cubicBezTo>
                  <a:cubicBezTo>
                    <a:pt x="585" y="3407"/>
                    <a:pt x="596" y="3407"/>
                    <a:pt x="608" y="3406"/>
                  </a:cubicBezTo>
                  <a:cubicBezTo>
                    <a:pt x="3263" y="3240"/>
                    <a:pt x="6025" y="2942"/>
                    <a:pt x="7870" y="823"/>
                  </a:cubicBezTo>
                  <a:cubicBezTo>
                    <a:pt x="8179" y="477"/>
                    <a:pt x="7864" y="0"/>
                    <a:pt x="7517" y="0"/>
                  </a:cubicBezTo>
                  <a:close/>
                </a:path>
              </a:pathLst>
            </a:custGeom>
            <a:solidFill>
              <a:schemeClr val="accent3"/>
            </a:solidFill>
            <a:ln cap="flat" cmpd="sng" w="3810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 name="Google Shape;933;p42"/>
            <p:cNvSpPr/>
            <p:nvPr/>
          </p:nvSpPr>
          <p:spPr>
            <a:xfrm>
              <a:off x="2550056" y="3439009"/>
              <a:ext cx="92452" cy="42786"/>
            </a:xfrm>
            <a:custGeom>
              <a:rect b="b" l="l" r="r" t="t"/>
              <a:pathLst>
                <a:path extrusionOk="0" h="1847" w="3991">
                  <a:moveTo>
                    <a:pt x="3448" y="0"/>
                  </a:moveTo>
                  <a:cubicBezTo>
                    <a:pt x="3428" y="0"/>
                    <a:pt x="3407" y="2"/>
                    <a:pt x="3385" y="4"/>
                  </a:cubicBezTo>
                  <a:cubicBezTo>
                    <a:pt x="2337" y="111"/>
                    <a:pt x="1349" y="421"/>
                    <a:pt x="444" y="957"/>
                  </a:cubicBezTo>
                  <a:cubicBezTo>
                    <a:pt x="1" y="1219"/>
                    <a:pt x="273" y="1847"/>
                    <a:pt x="685" y="1847"/>
                  </a:cubicBezTo>
                  <a:cubicBezTo>
                    <a:pt x="760" y="1847"/>
                    <a:pt x="839" y="1826"/>
                    <a:pt x="920" y="1778"/>
                  </a:cubicBezTo>
                  <a:cubicBezTo>
                    <a:pt x="1682" y="1326"/>
                    <a:pt x="2504" y="1040"/>
                    <a:pt x="3385" y="945"/>
                  </a:cubicBezTo>
                  <a:cubicBezTo>
                    <a:pt x="3958" y="887"/>
                    <a:pt x="3990" y="0"/>
                    <a:pt x="3448" y="0"/>
                  </a:cubicBezTo>
                  <a:close/>
                </a:path>
              </a:pathLst>
            </a:custGeom>
            <a:solidFill>
              <a:schemeClr val="accent3"/>
            </a:solidFill>
            <a:ln cap="flat" cmpd="sng" w="3810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 name="Google Shape;934;p42"/>
            <p:cNvSpPr/>
            <p:nvPr/>
          </p:nvSpPr>
          <p:spPr>
            <a:xfrm>
              <a:off x="2673404" y="3437480"/>
              <a:ext cx="55457" cy="25273"/>
            </a:xfrm>
            <a:custGeom>
              <a:rect b="b" l="l" r="r" t="t"/>
              <a:pathLst>
                <a:path extrusionOk="0" h="1091" w="2394">
                  <a:moveTo>
                    <a:pt x="1185" y="0"/>
                  </a:moveTo>
                  <a:cubicBezTo>
                    <a:pt x="918" y="0"/>
                    <a:pt x="651" y="48"/>
                    <a:pt x="405" y="142"/>
                  </a:cubicBezTo>
                  <a:cubicBezTo>
                    <a:pt x="155" y="225"/>
                    <a:pt x="0" y="463"/>
                    <a:pt x="72" y="725"/>
                  </a:cubicBezTo>
                  <a:cubicBezTo>
                    <a:pt x="121" y="910"/>
                    <a:pt x="313" y="1072"/>
                    <a:pt x="519" y="1072"/>
                  </a:cubicBezTo>
                  <a:cubicBezTo>
                    <a:pt x="564" y="1072"/>
                    <a:pt x="610" y="1064"/>
                    <a:pt x="655" y="1046"/>
                  </a:cubicBezTo>
                  <a:cubicBezTo>
                    <a:pt x="832" y="984"/>
                    <a:pt x="1003" y="951"/>
                    <a:pt x="1175" y="951"/>
                  </a:cubicBezTo>
                  <a:cubicBezTo>
                    <a:pt x="1361" y="951"/>
                    <a:pt x="1546" y="990"/>
                    <a:pt x="1739" y="1070"/>
                  </a:cubicBezTo>
                  <a:cubicBezTo>
                    <a:pt x="1778" y="1084"/>
                    <a:pt x="1818" y="1090"/>
                    <a:pt x="1858" y="1090"/>
                  </a:cubicBezTo>
                  <a:cubicBezTo>
                    <a:pt x="2064" y="1090"/>
                    <a:pt x="2272" y="926"/>
                    <a:pt x="2322" y="737"/>
                  </a:cubicBezTo>
                  <a:cubicBezTo>
                    <a:pt x="2394" y="463"/>
                    <a:pt x="2227" y="249"/>
                    <a:pt x="1989" y="154"/>
                  </a:cubicBezTo>
                  <a:cubicBezTo>
                    <a:pt x="1735" y="51"/>
                    <a:pt x="1460" y="0"/>
                    <a:pt x="1185" y="0"/>
                  </a:cubicBezTo>
                  <a:close/>
                </a:path>
              </a:pathLst>
            </a:custGeom>
            <a:solidFill>
              <a:schemeClr val="accent3"/>
            </a:solidFill>
            <a:ln cap="flat" cmpd="sng" w="3810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5" name="Google Shape;935;p42"/>
          <p:cNvGrpSpPr/>
          <p:nvPr/>
        </p:nvGrpSpPr>
        <p:grpSpPr>
          <a:xfrm>
            <a:off x="14188643" y="5051067"/>
            <a:ext cx="1213614" cy="1213614"/>
            <a:chOff x="2384641" y="3404332"/>
            <a:chExt cx="606807" cy="606807"/>
          </a:xfrm>
        </p:grpSpPr>
        <p:sp>
          <p:nvSpPr>
            <p:cNvPr id="936" name="Google Shape;936;p42"/>
            <p:cNvSpPr/>
            <p:nvPr/>
          </p:nvSpPr>
          <p:spPr>
            <a:xfrm>
              <a:off x="2384641" y="3404332"/>
              <a:ext cx="606807" cy="606807"/>
            </a:xfrm>
            <a:custGeom>
              <a:rect b="b" l="l" r="r" t="t"/>
              <a:pathLst>
                <a:path extrusionOk="0" h="26195" w="26195">
                  <a:moveTo>
                    <a:pt x="13097" y="1"/>
                  </a:moveTo>
                  <a:cubicBezTo>
                    <a:pt x="5858" y="1"/>
                    <a:pt x="1" y="5859"/>
                    <a:pt x="1" y="13098"/>
                  </a:cubicBezTo>
                  <a:cubicBezTo>
                    <a:pt x="1" y="20325"/>
                    <a:pt x="5858" y="26195"/>
                    <a:pt x="13097" y="26195"/>
                  </a:cubicBezTo>
                  <a:cubicBezTo>
                    <a:pt x="20325" y="26195"/>
                    <a:pt x="26194" y="20325"/>
                    <a:pt x="26194" y="13098"/>
                  </a:cubicBezTo>
                  <a:cubicBezTo>
                    <a:pt x="26194" y="5859"/>
                    <a:pt x="20325" y="1"/>
                    <a:pt x="13097" y="1"/>
                  </a:cubicBezTo>
                  <a:close/>
                </a:path>
              </a:pathLst>
            </a:custGeom>
            <a:solidFill>
              <a:schemeClr val="accent3"/>
            </a:solidFill>
            <a:ln cap="flat" cmpd="sng" w="3810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 name="Google Shape;937;p42"/>
            <p:cNvSpPr/>
            <p:nvPr/>
          </p:nvSpPr>
          <p:spPr>
            <a:xfrm>
              <a:off x="2673404" y="3900481"/>
              <a:ext cx="189490" cy="78946"/>
            </a:xfrm>
            <a:custGeom>
              <a:rect b="b" l="l" r="r" t="t"/>
              <a:pathLst>
                <a:path extrusionOk="0" h="3408" w="8180">
                  <a:moveTo>
                    <a:pt x="7517" y="0"/>
                  </a:moveTo>
                  <a:cubicBezTo>
                    <a:pt x="7410" y="0"/>
                    <a:pt x="7299" y="46"/>
                    <a:pt x="7204" y="156"/>
                  </a:cubicBezTo>
                  <a:cubicBezTo>
                    <a:pt x="5513" y="2085"/>
                    <a:pt x="3013" y="2299"/>
                    <a:pt x="608" y="2454"/>
                  </a:cubicBezTo>
                  <a:cubicBezTo>
                    <a:pt x="12" y="2489"/>
                    <a:pt x="1" y="3407"/>
                    <a:pt x="575" y="3407"/>
                  </a:cubicBezTo>
                  <a:cubicBezTo>
                    <a:pt x="585" y="3407"/>
                    <a:pt x="596" y="3407"/>
                    <a:pt x="608" y="3406"/>
                  </a:cubicBezTo>
                  <a:cubicBezTo>
                    <a:pt x="3263" y="3240"/>
                    <a:pt x="6025" y="2942"/>
                    <a:pt x="7870" y="823"/>
                  </a:cubicBezTo>
                  <a:cubicBezTo>
                    <a:pt x="8179" y="477"/>
                    <a:pt x="7864" y="0"/>
                    <a:pt x="7517" y="0"/>
                  </a:cubicBezTo>
                  <a:close/>
                </a:path>
              </a:pathLst>
            </a:custGeom>
            <a:solidFill>
              <a:schemeClr val="accent3"/>
            </a:solidFill>
            <a:ln cap="flat" cmpd="sng" w="3810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 name="Google Shape;938;p42"/>
            <p:cNvSpPr/>
            <p:nvPr/>
          </p:nvSpPr>
          <p:spPr>
            <a:xfrm>
              <a:off x="2550056" y="3439009"/>
              <a:ext cx="92452" cy="42786"/>
            </a:xfrm>
            <a:custGeom>
              <a:rect b="b" l="l" r="r" t="t"/>
              <a:pathLst>
                <a:path extrusionOk="0" h="1847" w="3991">
                  <a:moveTo>
                    <a:pt x="3448" y="0"/>
                  </a:moveTo>
                  <a:cubicBezTo>
                    <a:pt x="3428" y="0"/>
                    <a:pt x="3407" y="2"/>
                    <a:pt x="3385" y="4"/>
                  </a:cubicBezTo>
                  <a:cubicBezTo>
                    <a:pt x="2337" y="111"/>
                    <a:pt x="1349" y="421"/>
                    <a:pt x="444" y="957"/>
                  </a:cubicBezTo>
                  <a:cubicBezTo>
                    <a:pt x="1" y="1219"/>
                    <a:pt x="273" y="1847"/>
                    <a:pt x="685" y="1847"/>
                  </a:cubicBezTo>
                  <a:cubicBezTo>
                    <a:pt x="760" y="1847"/>
                    <a:pt x="839" y="1826"/>
                    <a:pt x="920" y="1778"/>
                  </a:cubicBezTo>
                  <a:cubicBezTo>
                    <a:pt x="1682" y="1326"/>
                    <a:pt x="2504" y="1040"/>
                    <a:pt x="3385" y="945"/>
                  </a:cubicBezTo>
                  <a:cubicBezTo>
                    <a:pt x="3958" y="887"/>
                    <a:pt x="3990" y="0"/>
                    <a:pt x="3448" y="0"/>
                  </a:cubicBezTo>
                  <a:close/>
                </a:path>
              </a:pathLst>
            </a:custGeom>
            <a:solidFill>
              <a:schemeClr val="accent3"/>
            </a:solidFill>
            <a:ln cap="flat" cmpd="sng" w="3810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 name="Google Shape;939;p42"/>
            <p:cNvSpPr/>
            <p:nvPr/>
          </p:nvSpPr>
          <p:spPr>
            <a:xfrm>
              <a:off x="2673404" y="3437480"/>
              <a:ext cx="55457" cy="25273"/>
            </a:xfrm>
            <a:custGeom>
              <a:rect b="b" l="l" r="r" t="t"/>
              <a:pathLst>
                <a:path extrusionOk="0" h="1091" w="2394">
                  <a:moveTo>
                    <a:pt x="1185" y="0"/>
                  </a:moveTo>
                  <a:cubicBezTo>
                    <a:pt x="918" y="0"/>
                    <a:pt x="651" y="48"/>
                    <a:pt x="405" y="142"/>
                  </a:cubicBezTo>
                  <a:cubicBezTo>
                    <a:pt x="155" y="225"/>
                    <a:pt x="0" y="463"/>
                    <a:pt x="72" y="725"/>
                  </a:cubicBezTo>
                  <a:cubicBezTo>
                    <a:pt x="121" y="910"/>
                    <a:pt x="313" y="1072"/>
                    <a:pt x="519" y="1072"/>
                  </a:cubicBezTo>
                  <a:cubicBezTo>
                    <a:pt x="564" y="1072"/>
                    <a:pt x="610" y="1064"/>
                    <a:pt x="655" y="1046"/>
                  </a:cubicBezTo>
                  <a:cubicBezTo>
                    <a:pt x="832" y="984"/>
                    <a:pt x="1003" y="951"/>
                    <a:pt x="1175" y="951"/>
                  </a:cubicBezTo>
                  <a:cubicBezTo>
                    <a:pt x="1361" y="951"/>
                    <a:pt x="1546" y="990"/>
                    <a:pt x="1739" y="1070"/>
                  </a:cubicBezTo>
                  <a:cubicBezTo>
                    <a:pt x="1778" y="1084"/>
                    <a:pt x="1818" y="1090"/>
                    <a:pt x="1858" y="1090"/>
                  </a:cubicBezTo>
                  <a:cubicBezTo>
                    <a:pt x="2064" y="1090"/>
                    <a:pt x="2272" y="926"/>
                    <a:pt x="2322" y="737"/>
                  </a:cubicBezTo>
                  <a:cubicBezTo>
                    <a:pt x="2394" y="463"/>
                    <a:pt x="2227" y="249"/>
                    <a:pt x="1989" y="154"/>
                  </a:cubicBezTo>
                  <a:cubicBezTo>
                    <a:pt x="1735" y="51"/>
                    <a:pt x="1460" y="0"/>
                    <a:pt x="1185" y="0"/>
                  </a:cubicBezTo>
                  <a:close/>
                </a:path>
              </a:pathLst>
            </a:custGeom>
            <a:solidFill>
              <a:schemeClr val="accent3"/>
            </a:solidFill>
            <a:ln cap="flat" cmpd="sng" w="3810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40" name="Google Shape;940;p42"/>
          <p:cNvSpPr/>
          <p:nvPr/>
        </p:nvSpPr>
        <p:spPr>
          <a:xfrm>
            <a:off x="8441409" y="2373932"/>
            <a:ext cx="1405182" cy="1405335"/>
          </a:xfrm>
          <a:custGeom>
            <a:rect b="b" l="l" r="r" t="t"/>
            <a:pathLst>
              <a:path extrusionOk="0" h="30624" w="30624">
                <a:moveTo>
                  <a:pt x="15312" y="1"/>
                </a:moveTo>
                <a:cubicBezTo>
                  <a:pt x="6859" y="1"/>
                  <a:pt x="1" y="6859"/>
                  <a:pt x="1" y="15312"/>
                </a:cubicBezTo>
                <a:cubicBezTo>
                  <a:pt x="1" y="23765"/>
                  <a:pt x="6859" y="30623"/>
                  <a:pt x="15312" y="30623"/>
                </a:cubicBezTo>
                <a:cubicBezTo>
                  <a:pt x="23766" y="30623"/>
                  <a:pt x="30624" y="23765"/>
                  <a:pt x="30624" y="15312"/>
                </a:cubicBezTo>
                <a:cubicBezTo>
                  <a:pt x="30624" y="6859"/>
                  <a:pt x="23766" y="1"/>
                  <a:pt x="15312" y="1"/>
                </a:cubicBezTo>
                <a:close/>
              </a:path>
            </a:pathLst>
          </a:custGeom>
          <a:solidFill>
            <a:schemeClr val="accent3"/>
          </a:solidFill>
          <a:ln cap="flat" cmpd="sng" w="3810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41" name="Google Shape;941;p42"/>
          <p:cNvSpPr/>
          <p:nvPr/>
        </p:nvSpPr>
        <p:spPr>
          <a:xfrm>
            <a:off x="8537189" y="5051067"/>
            <a:ext cx="1213614" cy="1213614"/>
          </a:xfrm>
          <a:custGeom>
            <a:rect b="b" l="l" r="r" t="t"/>
            <a:pathLst>
              <a:path extrusionOk="0" h="26195" w="26195">
                <a:moveTo>
                  <a:pt x="13098" y="1"/>
                </a:moveTo>
                <a:cubicBezTo>
                  <a:pt x="5871" y="1"/>
                  <a:pt x="1" y="5870"/>
                  <a:pt x="1" y="13098"/>
                </a:cubicBezTo>
                <a:cubicBezTo>
                  <a:pt x="1" y="20325"/>
                  <a:pt x="5871" y="26194"/>
                  <a:pt x="13098" y="26194"/>
                </a:cubicBezTo>
                <a:cubicBezTo>
                  <a:pt x="20337" y="26194"/>
                  <a:pt x="26195" y="20325"/>
                  <a:pt x="26195" y="13098"/>
                </a:cubicBezTo>
                <a:cubicBezTo>
                  <a:pt x="26195" y="5870"/>
                  <a:pt x="20337" y="1"/>
                  <a:pt x="13098" y="1"/>
                </a:cubicBezTo>
                <a:close/>
              </a:path>
            </a:pathLst>
          </a:custGeom>
          <a:solidFill>
            <a:schemeClr val="accent3"/>
          </a:solidFill>
          <a:ln cap="flat" cmpd="sng" w="3810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 name="Google Shape;942;p42"/>
          <p:cNvSpPr txBox="1"/>
          <p:nvPr/>
        </p:nvSpPr>
        <p:spPr>
          <a:xfrm>
            <a:off x="1673950" y="6752800"/>
            <a:ext cx="3637200" cy="731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800">
                <a:solidFill>
                  <a:srgbClr val="FFFFFF"/>
                </a:solidFill>
                <a:latin typeface="Passion One"/>
                <a:ea typeface="Passion One"/>
                <a:cs typeface="Passion One"/>
                <a:sym typeface="Passion One"/>
              </a:rPr>
              <a:t>MERCURY</a:t>
            </a:r>
            <a:endParaRPr sz="4800">
              <a:solidFill>
                <a:srgbClr val="FFFFFF"/>
              </a:solidFill>
              <a:latin typeface="Passion One"/>
              <a:ea typeface="Passion One"/>
              <a:cs typeface="Passion One"/>
              <a:sym typeface="Passion One"/>
            </a:endParaRPr>
          </a:p>
        </p:txBody>
      </p:sp>
      <p:sp>
        <p:nvSpPr>
          <p:cNvPr id="943" name="Google Shape;943;p42"/>
          <p:cNvSpPr txBox="1"/>
          <p:nvPr/>
        </p:nvSpPr>
        <p:spPr>
          <a:xfrm>
            <a:off x="1663750" y="7412350"/>
            <a:ext cx="3657600" cy="182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rgbClr val="223572"/>
                </a:solidFill>
                <a:latin typeface="Nunito SemiBold"/>
                <a:ea typeface="Nunito SemiBold"/>
                <a:cs typeface="Nunito SemiBold"/>
                <a:sym typeface="Nunito SemiBold"/>
              </a:rPr>
              <a:t>Mercury is the smallest planet in the Solar System</a:t>
            </a:r>
            <a:endParaRPr sz="2800">
              <a:solidFill>
                <a:srgbClr val="223572"/>
              </a:solidFill>
              <a:latin typeface="Nunito SemiBold"/>
              <a:ea typeface="Nunito SemiBold"/>
              <a:cs typeface="Nunito SemiBold"/>
              <a:sym typeface="Nunito SemiBold"/>
            </a:endParaRPr>
          </a:p>
        </p:txBody>
      </p:sp>
      <p:sp>
        <p:nvSpPr>
          <p:cNvPr id="944" name="Google Shape;944;p42"/>
          <p:cNvSpPr txBox="1"/>
          <p:nvPr/>
        </p:nvSpPr>
        <p:spPr>
          <a:xfrm>
            <a:off x="7325400" y="6752800"/>
            <a:ext cx="3637200" cy="731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800">
                <a:solidFill>
                  <a:srgbClr val="FFFFFF"/>
                </a:solidFill>
                <a:latin typeface="Passion One"/>
                <a:ea typeface="Passion One"/>
                <a:cs typeface="Passion One"/>
                <a:sym typeface="Passion One"/>
              </a:rPr>
              <a:t>VENUS</a:t>
            </a:r>
            <a:endParaRPr sz="4800">
              <a:solidFill>
                <a:srgbClr val="FFFFFF"/>
              </a:solidFill>
              <a:latin typeface="Passion One"/>
              <a:ea typeface="Passion One"/>
              <a:cs typeface="Passion One"/>
              <a:sym typeface="Passion One"/>
            </a:endParaRPr>
          </a:p>
        </p:txBody>
      </p:sp>
      <p:sp>
        <p:nvSpPr>
          <p:cNvPr id="945" name="Google Shape;945;p42"/>
          <p:cNvSpPr txBox="1"/>
          <p:nvPr/>
        </p:nvSpPr>
        <p:spPr>
          <a:xfrm>
            <a:off x="7315200" y="7412350"/>
            <a:ext cx="3657600" cy="182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rgbClr val="223572"/>
                </a:solidFill>
                <a:latin typeface="Nunito SemiBold"/>
                <a:ea typeface="Nunito SemiBold"/>
                <a:cs typeface="Nunito SemiBold"/>
                <a:sym typeface="Nunito SemiBold"/>
              </a:rPr>
              <a:t>Venus is the second planet from the Sun of all of them</a:t>
            </a:r>
            <a:endParaRPr sz="2800">
              <a:solidFill>
                <a:srgbClr val="223572"/>
              </a:solidFill>
              <a:latin typeface="Nunito SemiBold"/>
              <a:ea typeface="Nunito SemiBold"/>
              <a:cs typeface="Nunito SemiBold"/>
              <a:sym typeface="Nunito SemiBold"/>
            </a:endParaRPr>
          </a:p>
        </p:txBody>
      </p:sp>
      <p:sp>
        <p:nvSpPr>
          <p:cNvPr id="946" name="Google Shape;946;p42"/>
          <p:cNvSpPr txBox="1"/>
          <p:nvPr/>
        </p:nvSpPr>
        <p:spPr>
          <a:xfrm>
            <a:off x="12976850" y="6752800"/>
            <a:ext cx="3637200" cy="731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800">
                <a:solidFill>
                  <a:srgbClr val="FFFFFF"/>
                </a:solidFill>
                <a:latin typeface="Passion One"/>
                <a:ea typeface="Passion One"/>
                <a:cs typeface="Passion One"/>
                <a:sym typeface="Passion One"/>
              </a:rPr>
              <a:t>SATURN</a:t>
            </a:r>
            <a:endParaRPr sz="4800">
              <a:solidFill>
                <a:srgbClr val="FFFFFF"/>
              </a:solidFill>
              <a:latin typeface="Passion One"/>
              <a:ea typeface="Passion One"/>
              <a:cs typeface="Passion One"/>
              <a:sym typeface="Passion One"/>
            </a:endParaRPr>
          </a:p>
        </p:txBody>
      </p:sp>
      <p:sp>
        <p:nvSpPr>
          <p:cNvPr id="947" name="Google Shape;947;p42"/>
          <p:cNvSpPr txBox="1"/>
          <p:nvPr/>
        </p:nvSpPr>
        <p:spPr>
          <a:xfrm>
            <a:off x="12966650" y="7412350"/>
            <a:ext cx="3657600" cy="182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rgbClr val="223572"/>
                </a:solidFill>
                <a:latin typeface="Nunito SemiBold"/>
                <a:ea typeface="Nunito SemiBold"/>
                <a:cs typeface="Nunito SemiBold"/>
                <a:sym typeface="Nunito SemiBold"/>
              </a:rPr>
              <a:t>Saturn is composed mostly of hydrogen and helium</a:t>
            </a:r>
            <a:endParaRPr sz="2800">
              <a:solidFill>
                <a:srgbClr val="223572"/>
              </a:solidFill>
              <a:latin typeface="Nunito SemiBold"/>
              <a:ea typeface="Nunito SemiBold"/>
              <a:cs typeface="Nunito SemiBold"/>
              <a:sym typeface="Nunito SemiBold"/>
            </a:endParaRPr>
          </a:p>
        </p:txBody>
      </p:sp>
      <p:grpSp>
        <p:nvGrpSpPr>
          <p:cNvPr id="948" name="Google Shape;948;p42"/>
          <p:cNvGrpSpPr/>
          <p:nvPr/>
        </p:nvGrpSpPr>
        <p:grpSpPr>
          <a:xfrm>
            <a:off x="8647398" y="5171024"/>
            <a:ext cx="993197" cy="973702"/>
            <a:chOff x="-22863675" y="3131775"/>
            <a:chExt cx="299300" cy="293425"/>
          </a:xfrm>
        </p:grpSpPr>
        <p:sp>
          <p:nvSpPr>
            <p:cNvPr id="949" name="Google Shape;949;p4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 name="Google Shape;950;p4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 name="Google Shape;951;p4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2" name="Google Shape;952;p42"/>
          <p:cNvGrpSpPr/>
          <p:nvPr/>
        </p:nvGrpSpPr>
        <p:grpSpPr>
          <a:xfrm>
            <a:off x="3011602" y="5166461"/>
            <a:ext cx="961921" cy="982827"/>
            <a:chOff x="-24353875" y="3147725"/>
            <a:chExt cx="289875" cy="296175"/>
          </a:xfrm>
        </p:grpSpPr>
        <p:sp>
          <p:nvSpPr>
            <p:cNvPr id="953" name="Google Shape;953;p4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 name="Google Shape;954;p4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5" name="Google Shape;955;p42"/>
          <p:cNvGrpSpPr/>
          <p:nvPr/>
        </p:nvGrpSpPr>
        <p:grpSpPr>
          <a:xfrm>
            <a:off x="8649955" y="2759014"/>
            <a:ext cx="988054" cy="635142"/>
            <a:chOff x="-27721750" y="3598250"/>
            <a:chExt cx="297750" cy="191400"/>
          </a:xfrm>
        </p:grpSpPr>
        <p:sp>
          <p:nvSpPr>
            <p:cNvPr id="956" name="Google Shape;956;p4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 name="Google Shape;957;p4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58" name="Google Shape;958;p42"/>
          <p:cNvSpPr/>
          <p:nvPr/>
        </p:nvSpPr>
        <p:spPr>
          <a:xfrm>
            <a:off x="14408075" y="5262649"/>
            <a:ext cx="774764" cy="790450"/>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43"/>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THIS IS A TABLE</a:t>
            </a:r>
            <a:endParaRPr/>
          </a:p>
        </p:txBody>
      </p:sp>
      <p:graphicFrame>
        <p:nvGraphicFramePr>
          <p:cNvPr id="964" name="Google Shape;964;p43"/>
          <p:cNvGraphicFramePr/>
          <p:nvPr/>
        </p:nvGraphicFramePr>
        <p:xfrm>
          <a:off x="2337400" y="2969100"/>
          <a:ext cx="3000000" cy="3000000"/>
        </p:xfrm>
        <a:graphic>
          <a:graphicData uri="http://schemas.openxmlformats.org/drawingml/2006/table">
            <a:tbl>
              <a:tblPr>
                <a:noFill/>
                <a:tableStyleId>{647B4E7B-5E2B-49B3-9A8B-53DEAFBA692E}</a:tableStyleId>
              </a:tblPr>
              <a:tblGrid>
                <a:gridCol w="3403300"/>
                <a:gridCol w="3403300"/>
                <a:gridCol w="3403300"/>
                <a:gridCol w="3403300"/>
              </a:tblGrid>
              <a:tr h="1339600">
                <a:tc>
                  <a:txBody>
                    <a:bodyPr/>
                    <a:lstStyle/>
                    <a:p>
                      <a:pPr indent="0" lvl="0" marL="0" rtl="0" algn="ctr">
                        <a:spcBef>
                          <a:spcPts val="0"/>
                        </a:spcBef>
                        <a:spcAft>
                          <a:spcPts val="0"/>
                        </a:spcAft>
                        <a:buNone/>
                      </a:pPr>
                      <a:r>
                        <a:t/>
                      </a:r>
                      <a:endParaRPr b="1" sz="3200">
                        <a:solidFill>
                          <a:schemeClr val="accent1"/>
                        </a:solidFill>
                        <a:latin typeface="Blinker"/>
                        <a:ea typeface="Blinker"/>
                        <a:cs typeface="Blinker"/>
                        <a:sym typeface="Blinker"/>
                      </a:endParaRPr>
                    </a:p>
                  </a:txBody>
                  <a:tcPr marT="182850" marB="182850" marR="182850" marL="1828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2200"/>
                        <a:buFont typeface="Arial"/>
                        <a:buNone/>
                      </a:pPr>
                      <a:r>
                        <a:rPr lang="en" sz="3600">
                          <a:solidFill>
                            <a:schemeClr val="dk2"/>
                          </a:solidFill>
                          <a:latin typeface="Passion One"/>
                          <a:ea typeface="Passion One"/>
                          <a:cs typeface="Passion One"/>
                          <a:sym typeface="Passion One"/>
                        </a:rPr>
                        <a:t>MASS</a:t>
                      </a:r>
                      <a:endParaRPr sz="3600">
                        <a:solidFill>
                          <a:schemeClr val="dk2"/>
                        </a:solidFill>
                        <a:latin typeface="Passion One"/>
                        <a:ea typeface="Passion One"/>
                        <a:cs typeface="Passion One"/>
                        <a:sym typeface="Passion One"/>
                      </a:endParaRPr>
                    </a:p>
                    <a:p>
                      <a:pPr indent="0" lvl="0" marL="0" rtl="0" algn="ctr">
                        <a:spcBef>
                          <a:spcPts val="0"/>
                        </a:spcBef>
                        <a:spcAft>
                          <a:spcPts val="0"/>
                        </a:spcAft>
                        <a:buNone/>
                      </a:pPr>
                      <a:r>
                        <a:rPr lang="en" sz="3600">
                          <a:solidFill>
                            <a:schemeClr val="dk2"/>
                          </a:solidFill>
                          <a:latin typeface="Passion One"/>
                          <a:ea typeface="Passion One"/>
                          <a:cs typeface="Passion One"/>
                          <a:sym typeface="Passion One"/>
                        </a:rPr>
                        <a:t>(EARTHS)</a:t>
                      </a:r>
                      <a:endParaRPr sz="3600">
                        <a:solidFill>
                          <a:schemeClr val="dk2"/>
                        </a:solidFill>
                        <a:latin typeface="Passion One"/>
                        <a:ea typeface="Passion One"/>
                        <a:cs typeface="Passion One"/>
                        <a:sym typeface="Passion One"/>
                      </a:endParaRPr>
                    </a:p>
                  </a:txBody>
                  <a:tcPr marT="182850" marB="182850" marR="182850" marL="1828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chemeClr val="dk1"/>
                        </a:buClr>
                        <a:buSzPts val="2200"/>
                        <a:buFont typeface="Arial"/>
                        <a:buNone/>
                      </a:pPr>
                      <a:r>
                        <a:rPr lang="en" sz="3600">
                          <a:solidFill>
                            <a:schemeClr val="dk2"/>
                          </a:solidFill>
                          <a:latin typeface="Passion One"/>
                          <a:ea typeface="Passion One"/>
                          <a:cs typeface="Passion One"/>
                          <a:sym typeface="Passion One"/>
                        </a:rPr>
                        <a:t>DIAMETER</a:t>
                      </a:r>
                      <a:endParaRPr sz="3600">
                        <a:solidFill>
                          <a:schemeClr val="dk2"/>
                        </a:solidFill>
                        <a:latin typeface="Passion One"/>
                        <a:ea typeface="Passion One"/>
                        <a:cs typeface="Passion One"/>
                        <a:sym typeface="Passion One"/>
                      </a:endParaRPr>
                    </a:p>
                    <a:p>
                      <a:pPr indent="0" lvl="0" marL="0" marR="0" rtl="0" algn="ctr">
                        <a:lnSpc>
                          <a:spcPct val="100000"/>
                        </a:lnSpc>
                        <a:spcBef>
                          <a:spcPts val="0"/>
                        </a:spcBef>
                        <a:spcAft>
                          <a:spcPts val="0"/>
                        </a:spcAft>
                        <a:buClr>
                          <a:schemeClr val="dk1"/>
                        </a:buClr>
                        <a:buSzPts val="2200"/>
                        <a:buFont typeface="Arial"/>
                        <a:buNone/>
                      </a:pPr>
                      <a:r>
                        <a:rPr lang="en" sz="3600">
                          <a:solidFill>
                            <a:schemeClr val="dk2"/>
                          </a:solidFill>
                          <a:latin typeface="Passion One"/>
                          <a:ea typeface="Passion One"/>
                          <a:cs typeface="Passion One"/>
                          <a:sym typeface="Passion One"/>
                        </a:rPr>
                        <a:t>(EARTHS)</a:t>
                      </a:r>
                      <a:endParaRPr sz="2800">
                        <a:solidFill>
                          <a:schemeClr val="dk2"/>
                        </a:solidFill>
                        <a:latin typeface="Fredoka One"/>
                        <a:ea typeface="Fredoka One"/>
                        <a:cs typeface="Fredoka One"/>
                        <a:sym typeface="Fredoka One"/>
                      </a:endParaRPr>
                    </a:p>
                  </a:txBody>
                  <a:tcPr marT="182850" marB="182850" marR="182850" marL="1828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chemeClr val="dk1"/>
                        </a:buClr>
                        <a:buSzPts val="2200"/>
                        <a:buFont typeface="Arial"/>
                        <a:buNone/>
                      </a:pPr>
                      <a:r>
                        <a:rPr lang="en" sz="3400">
                          <a:solidFill>
                            <a:schemeClr val="dk2"/>
                          </a:solidFill>
                          <a:latin typeface="Passion One"/>
                          <a:ea typeface="Passion One"/>
                          <a:cs typeface="Passion One"/>
                          <a:sym typeface="Passion One"/>
                        </a:rPr>
                        <a:t>SURFACE GRAVITY</a:t>
                      </a:r>
                      <a:endParaRPr sz="3400">
                        <a:solidFill>
                          <a:schemeClr val="dk2"/>
                        </a:solidFill>
                        <a:latin typeface="Passion One"/>
                        <a:ea typeface="Passion One"/>
                        <a:cs typeface="Passion One"/>
                        <a:sym typeface="Passion One"/>
                      </a:endParaRPr>
                    </a:p>
                    <a:p>
                      <a:pPr indent="0" lvl="0" marL="0" marR="0" rtl="0" algn="ctr">
                        <a:lnSpc>
                          <a:spcPct val="100000"/>
                        </a:lnSpc>
                        <a:spcBef>
                          <a:spcPts val="0"/>
                        </a:spcBef>
                        <a:spcAft>
                          <a:spcPts val="0"/>
                        </a:spcAft>
                        <a:buClr>
                          <a:schemeClr val="dk1"/>
                        </a:buClr>
                        <a:buSzPts val="2200"/>
                        <a:buFont typeface="Arial"/>
                        <a:buNone/>
                      </a:pPr>
                      <a:r>
                        <a:rPr lang="en" sz="3400">
                          <a:solidFill>
                            <a:schemeClr val="dk2"/>
                          </a:solidFill>
                          <a:latin typeface="Passion One"/>
                          <a:ea typeface="Passion One"/>
                          <a:cs typeface="Passion One"/>
                          <a:sym typeface="Passion One"/>
                        </a:rPr>
                        <a:t>(EARTHS)</a:t>
                      </a:r>
                      <a:endParaRPr sz="2600">
                        <a:solidFill>
                          <a:schemeClr val="dk2"/>
                        </a:solidFill>
                        <a:latin typeface="Fredoka One"/>
                        <a:ea typeface="Fredoka One"/>
                        <a:cs typeface="Fredoka One"/>
                        <a:sym typeface="Fredoka One"/>
                      </a:endParaRPr>
                    </a:p>
                  </a:txBody>
                  <a:tcPr marT="182850" marB="182850" marR="182850" marL="1828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5"/>
                    </a:solidFill>
                  </a:tcPr>
                </a:tc>
              </a:tr>
              <a:tr h="1339600">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Mercury</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0.06</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0.38</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0.38</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r>
              <a:tr h="1339600">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Mars</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0.11</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0.53</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0.38</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r>
              <a:tr h="1339600">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Saturn</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95.2</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9.4</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1.16</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44"/>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6400"/>
              <a:t>A TIMELINE ALWAYS WORKS WELL</a:t>
            </a:r>
            <a:endParaRPr sz="6400"/>
          </a:p>
        </p:txBody>
      </p:sp>
      <p:sp>
        <p:nvSpPr>
          <p:cNvPr id="970" name="Google Shape;970;p44"/>
          <p:cNvSpPr/>
          <p:nvPr/>
        </p:nvSpPr>
        <p:spPr>
          <a:xfrm>
            <a:off x="4168857" y="4878759"/>
            <a:ext cx="10097222" cy="1890701"/>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 name="Google Shape;971;p44"/>
          <p:cNvSpPr/>
          <p:nvPr/>
        </p:nvSpPr>
        <p:spPr>
          <a:xfrm>
            <a:off x="4347224" y="4983482"/>
            <a:ext cx="1682002" cy="1682203"/>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 name="Google Shape;972;p44"/>
          <p:cNvSpPr/>
          <p:nvPr/>
        </p:nvSpPr>
        <p:spPr>
          <a:xfrm>
            <a:off x="7057806" y="4983482"/>
            <a:ext cx="1682002" cy="1682203"/>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 name="Google Shape;973;p44"/>
          <p:cNvSpPr/>
          <p:nvPr/>
        </p:nvSpPr>
        <p:spPr>
          <a:xfrm>
            <a:off x="9768342" y="4983482"/>
            <a:ext cx="1682002" cy="1682203"/>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 name="Google Shape;974;p44"/>
          <p:cNvSpPr/>
          <p:nvPr/>
        </p:nvSpPr>
        <p:spPr>
          <a:xfrm>
            <a:off x="12478405" y="4983482"/>
            <a:ext cx="1682475" cy="1682203"/>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 name="Google Shape;975;p44"/>
          <p:cNvSpPr txBox="1"/>
          <p:nvPr/>
        </p:nvSpPr>
        <p:spPr>
          <a:xfrm>
            <a:off x="4347025" y="5439750"/>
            <a:ext cx="1682400" cy="79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5400">
                <a:solidFill>
                  <a:schemeClr val="dk2"/>
                </a:solidFill>
                <a:latin typeface="Fredoka One"/>
                <a:ea typeface="Fredoka One"/>
                <a:cs typeface="Fredoka One"/>
                <a:sym typeface="Fredoka One"/>
              </a:rPr>
              <a:t>01</a:t>
            </a:r>
            <a:endParaRPr sz="5400">
              <a:solidFill>
                <a:schemeClr val="dk2"/>
              </a:solidFill>
              <a:latin typeface="Fredoka One"/>
              <a:ea typeface="Fredoka One"/>
              <a:cs typeface="Fredoka One"/>
              <a:sym typeface="Fredoka One"/>
            </a:endParaRPr>
          </a:p>
        </p:txBody>
      </p:sp>
      <p:sp>
        <p:nvSpPr>
          <p:cNvPr id="976" name="Google Shape;976;p44"/>
          <p:cNvSpPr txBox="1"/>
          <p:nvPr/>
        </p:nvSpPr>
        <p:spPr>
          <a:xfrm>
            <a:off x="7057612" y="5439750"/>
            <a:ext cx="1682400" cy="79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5400">
                <a:solidFill>
                  <a:schemeClr val="dk2"/>
                </a:solidFill>
                <a:latin typeface="Fredoka One"/>
                <a:ea typeface="Fredoka One"/>
                <a:cs typeface="Fredoka One"/>
                <a:sym typeface="Fredoka One"/>
              </a:rPr>
              <a:t>02</a:t>
            </a:r>
            <a:endParaRPr sz="5400">
              <a:solidFill>
                <a:schemeClr val="dk2"/>
              </a:solidFill>
              <a:latin typeface="Fredoka One"/>
              <a:ea typeface="Fredoka One"/>
              <a:cs typeface="Fredoka One"/>
              <a:sym typeface="Fredoka One"/>
            </a:endParaRPr>
          </a:p>
        </p:txBody>
      </p:sp>
      <p:sp>
        <p:nvSpPr>
          <p:cNvPr id="977" name="Google Shape;977;p44"/>
          <p:cNvSpPr txBox="1"/>
          <p:nvPr/>
        </p:nvSpPr>
        <p:spPr>
          <a:xfrm>
            <a:off x="9767862" y="5439750"/>
            <a:ext cx="1682400" cy="79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5400">
                <a:solidFill>
                  <a:schemeClr val="dk2"/>
                </a:solidFill>
                <a:latin typeface="Fredoka One"/>
                <a:ea typeface="Fredoka One"/>
                <a:cs typeface="Fredoka One"/>
                <a:sym typeface="Fredoka One"/>
              </a:rPr>
              <a:t>03</a:t>
            </a:r>
            <a:endParaRPr sz="5400">
              <a:solidFill>
                <a:schemeClr val="dk2"/>
              </a:solidFill>
              <a:latin typeface="Fredoka One"/>
              <a:ea typeface="Fredoka One"/>
              <a:cs typeface="Fredoka One"/>
              <a:sym typeface="Fredoka One"/>
            </a:endParaRPr>
          </a:p>
        </p:txBody>
      </p:sp>
      <p:sp>
        <p:nvSpPr>
          <p:cNvPr id="978" name="Google Shape;978;p44"/>
          <p:cNvSpPr txBox="1"/>
          <p:nvPr/>
        </p:nvSpPr>
        <p:spPr>
          <a:xfrm>
            <a:off x="12478612" y="5439750"/>
            <a:ext cx="1682400" cy="79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5400">
                <a:solidFill>
                  <a:schemeClr val="dk2"/>
                </a:solidFill>
                <a:latin typeface="Fredoka One"/>
                <a:ea typeface="Fredoka One"/>
                <a:cs typeface="Fredoka One"/>
                <a:sym typeface="Fredoka One"/>
              </a:rPr>
              <a:t>04</a:t>
            </a:r>
            <a:endParaRPr sz="5400">
              <a:solidFill>
                <a:schemeClr val="dk2"/>
              </a:solidFill>
              <a:latin typeface="Fredoka One"/>
              <a:ea typeface="Fredoka One"/>
              <a:cs typeface="Fredoka One"/>
              <a:sym typeface="Fredoka One"/>
            </a:endParaRPr>
          </a:p>
        </p:txBody>
      </p:sp>
      <p:sp>
        <p:nvSpPr>
          <p:cNvPr id="979" name="Google Shape;979;p44"/>
          <p:cNvSpPr txBox="1"/>
          <p:nvPr/>
        </p:nvSpPr>
        <p:spPr>
          <a:xfrm>
            <a:off x="3369625" y="2333200"/>
            <a:ext cx="3637200" cy="731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800">
                <a:solidFill>
                  <a:srgbClr val="FFFFFF"/>
                </a:solidFill>
                <a:latin typeface="Passion One"/>
                <a:ea typeface="Passion One"/>
                <a:cs typeface="Passion One"/>
                <a:sym typeface="Passion One"/>
              </a:rPr>
              <a:t>MERCURY</a:t>
            </a:r>
            <a:endParaRPr sz="4800">
              <a:solidFill>
                <a:srgbClr val="FFFFFF"/>
              </a:solidFill>
              <a:latin typeface="Passion One"/>
              <a:ea typeface="Passion One"/>
              <a:cs typeface="Passion One"/>
              <a:sym typeface="Passion One"/>
            </a:endParaRPr>
          </a:p>
        </p:txBody>
      </p:sp>
      <p:sp>
        <p:nvSpPr>
          <p:cNvPr id="980" name="Google Shape;980;p44"/>
          <p:cNvSpPr txBox="1"/>
          <p:nvPr/>
        </p:nvSpPr>
        <p:spPr>
          <a:xfrm>
            <a:off x="3359425" y="2992750"/>
            <a:ext cx="3657600" cy="182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rgbClr val="223572"/>
                </a:solidFill>
                <a:latin typeface="Nunito SemiBold"/>
                <a:ea typeface="Nunito SemiBold"/>
                <a:cs typeface="Nunito SemiBold"/>
                <a:sym typeface="Nunito SemiBold"/>
              </a:rPr>
              <a:t>Mercury is the smallest planet in the Solar System</a:t>
            </a:r>
            <a:endParaRPr sz="2800">
              <a:solidFill>
                <a:srgbClr val="223572"/>
              </a:solidFill>
              <a:latin typeface="Nunito SemiBold"/>
              <a:ea typeface="Nunito SemiBold"/>
              <a:cs typeface="Nunito SemiBold"/>
              <a:sym typeface="Nunito SemiBold"/>
            </a:endParaRPr>
          </a:p>
        </p:txBody>
      </p:sp>
      <p:sp>
        <p:nvSpPr>
          <p:cNvPr id="981" name="Google Shape;981;p44"/>
          <p:cNvSpPr txBox="1"/>
          <p:nvPr/>
        </p:nvSpPr>
        <p:spPr>
          <a:xfrm>
            <a:off x="8790475" y="2333200"/>
            <a:ext cx="3637200" cy="731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800">
                <a:solidFill>
                  <a:srgbClr val="FFFFFF"/>
                </a:solidFill>
                <a:latin typeface="Passion One"/>
                <a:ea typeface="Passion One"/>
                <a:cs typeface="Passion One"/>
                <a:sym typeface="Passion One"/>
              </a:rPr>
              <a:t>VENUS</a:t>
            </a:r>
            <a:endParaRPr sz="4800">
              <a:solidFill>
                <a:srgbClr val="FFFFFF"/>
              </a:solidFill>
              <a:latin typeface="Passion One"/>
              <a:ea typeface="Passion One"/>
              <a:cs typeface="Passion One"/>
              <a:sym typeface="Passion One"/>
            </a:endParaRPr>
          </a:p>
        </p:txBody>
      </p:sp>
      <p:sp>
        <p:nvSpPr>
          <p:cNvPr id="982" name="Google Shape;982;p44"/>
          <p:cNvSpPr txBox="1"/>
          <p:nvPr/>
        </p:nvSpPr>
        <p:spPr>
          <a:xfrm>
            <a:off x="8780275" y="2992750"/>
            <a:ext cx="3657600" cy="182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rgbClr val="223572"/>
                </a:solidFill>
                <a:latin typeface="Nunito SemiBold"/>
                <a:ea typeface="Nunito SemiBold"/>
                <a:cs typeface="Nunito SemiBold"/>
                <a:sym typeface="Nunito SemiBold"/>
              </a:rPr>
              <a:t>Venus is the second planet from the Sun of all of them</a:t>
            </a:r>
            <a:endParaRPr sz="2800">
              <a:solidFill>
                <a:srgbClr val="223572"/>
              </a:solidFill>
              <a:latin typeface="Nunito SemiBold"/>
              <a:ea typeface="Nunito SemiBold"/>
              <a:cs typeface="Nunito SemiBold"/>
              <a:sym typeface="Nunito SemiBold"/>
            </a:endParaRPr>
          </a:p>
        </p:txBody>
      </p:sp>
      <p:sp>
        <p:nvSpPr>
          <p:cNvPr id="983" name="Google Shape;983;p44"/>
          <p:cNvSpPr txBox="1"/>
          <p:nvPr/>
        </p:nvSpPr>
        <p:spPr>
          <a:xfrm>
            <a:off x="6080225" y="7171900"/>
            <a:ext cx="3637200" cy="731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800">
                <a:solidFill>
                  <a:srgbClr val="FFFFFF"/>
                </a:solidFill>
                <a:latin typeface="Passion One"/>
                <a:ea typeface="Passion One"/>
                <a:cs typeface="Passion One"/>
                <a:sym typeface="Passion One"/>
              </a:rPr>
              <a:t>SATURN</a:t>
            </a:r>
            <a:endParaRPr sz="4800">
              <a:solidFill>
                <a:srgbClr val="FFFFFF"/>
              </a:solidFill>
              <a:latin typeface="Passion One"/>
              <a:ea typeface="Passion One"/>
              <a:cs typeface="Passion One"/>
              <a:sym typeface="Passion One"/>
            </a:endParaRPr>
          </a:p>
        </p:txBody>
      </p:sp>
      <p:sp>
        <p:nvSpPr>
          <p:cNvPr id="984" name="Google Shape;984;p44"/>
          <p:cNvSpPr txBox="1"/>
          <p:nvPr/>
        </p:nvSpPr>
        <p:spPr>
          <a:xfrm>
            <a:off x="6070025" y="7831450"/>
            <a:ext cx="3657600" cy="182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rgbClr val="223572"/>
                </a:solidFill>
                <a:latin typeface="Nunito SemiBold"/>
                <a:ea typeface="Nunito SemiBold"/>
                <a:cs typeface="Nunito SemiBold"/>
                <a:sym typeface="Nunito SemiBold"/>
              </a:rPr>
              <a:t>Saturn is composed mostly of hydrogen and helium</a:t>
            </a:r>
            <a:endParaRPr sz="2800">
              <a:solidFill>
                <a:srgbClr val="223572"/>
              </a:solidFill>
              <a:latin typeface="Nunito SemiBold"/>
              <a:ea typeface="Nunito SemiBold"/>
              <a:cs typeface="Nunito SemiBold"/>
              <a:sym typeface="Nunito SemiBold"/>
            </a:endParaRPr>
          </a:p>
        </p:txBody>
      </p:sp>
      <p:sp>
        <p:nvSpPr>
          <p:cNvPr id="985" name="Google Shape;985;p44"/>
          <p:cNvSpPr txBox="1"/>
          <p:nvPr/>
        </p:nvSpPr>
        <p:spPr>
          <a:xfrm>
            <a:off x="11281175" y="7171875"/>
            <a:ext cx="3637200" cy="731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800">
                <a:solidFill>
                  <a:srgbClr val="FFFFFF"/>
                </a:solidFill>
                <a:latin typeface="Passion One"/>
                <a:ea typeface="Passion One"/>
                <a:cs typeface="Passion One"/>
                <a:sym typeface="Passion One"/>
              </a:rPr>
              <a:t>EARTH</a:t>
            </a:r>
            <a:endParaRPr sz="4800">
              <a:solidFill>
                <a:srgbClr val="FFFFFF"/>
              </a:solidFill>
              <a:latin typeface="Passion One"/>
              <a:ea typeface="Passion One"/>
              <a:cs typeface="Passion One"/>
              <a:sym typeface="Passion One"/>
            </a:endParaRPr>
          </a:p>
        </p:txBody>
      </p:sp>
      <p:sp>
        <p:nvSpPr>
          <p:cNvPr id="986" name="Google Shape;986;p44"/>
          <p:cNvSpPr txBox="1"/>
          <p:nvPr/>
        </p:nvSpPr>
        <p:spPr>
          <a:xfrm>
            <a:off x="11270975" y="7831425"/>
            <a:ext cx="3657600" cy="182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rgbClr val="223572"/>
                </a:solidFill>
                <a:latin typeface="Nunito SemiBold"/>
                <a:ea typeface="Nunito SemiBold"/>
                <a:cs typeface="Nunito SemiBold"/>
                <a:sym typeface="Nunito SemiBold"/>
              </a:rPr>
              <a:t>Planet Earth is the only one with life in the Solar System</a:t>
            </a:r>
            <a:endParaRPr sz="2800">
              <a:solidFill>
                <a:srgbClr val="223572"/>
              </a:solidFill>
              <a:latin typeface="Nunito SemiBold"/>
              <a:ea typeface="Nunito SemiBold"/>
              <a:cs typeface="Nunito SemiBold"/>
              <a:sym typeface="Nunito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45"/>
          <p:cNvSpPr txBox="1"/>
          <p:nvPr>
            <p:ph type="title"/>
          </p:nvPr>
        </p:nvSpPr>
        <p:spPr>
          <a:xfrm>
            <a:off x="3162300" y="3437943"/>
            <a:ext cx="11963400" cy="2596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2,450,600</a:t>
            </a:r>
            <a:endParaRPr/>
          </a:p>
        </p:txBody>
      </p:sp>
      <p:sp>
        <p:nvSpPr>
          <p:cNvPr id="992" name="Google Shape;992;p45"/>
          <p:cNvSpPr txBox="1"/>
          <p:nvPr>
            <p:ph idx="1" type="subTitle"/>
          </p:nvPr>
        </p:nvSpPr>
        <p:spPr>
          <a:xfrm>
            <a:off x="3631075" y="5920857"/>
            <a:ext cx="11023200" cy="928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28"/>
          <p:cNvSpPr/>
          <p:nvPr/>
        </p:nvSpPr>
        <p:spPr>
          <a:xfrm>
            <a:off x="0" y="0"/>
            <a:ext cx="4233600" cy="13104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 name="Google Shape;608;p28"/>
          <p:cNvSpPr txBox="1"/>
          <p:nvPr>
            <p:ph idx="4294967295" type="ctrTitle"/>
          </p:nvPr>
        </p:nvSpPr>
        <p:spPr>
          <a:xfrm>
            <a:off x="92800" y="616350"/>
            <a:ext cx="12919800" cy="3554400"/>
          </a:xfrm>
          <a:prstGeom prst="rect">
            <a:avLst/>
          </a:prstGeom>
          <a:noFill/>
        </p:spPr>
        <p:txBody>
          <a:bodyPr anchorCtr="0" anchor="t" bIns="182850" lIns="182850" spcFirstLastPara="1" rIns="182850" wrap="square" tIns="182850">
            <a:noAutofit/>
          </a:bodyPr>
          <a:lstStyle/>
          <a:p>
            <a:pPr indent="0" lvl="0" marL="0" rtl="0" algn="l">
              <a:spcBef>
                <a:spcPts val="0"/>
              </a:spcBef>
              <a:spcAft>
                <a:spcPts val="0"/>
              </a:spcAft>
              <a:buNone/>
            </a:pPr>
            <a:r>
              <a:rPr lang="en" sz="14400"/>
              <a:t>ilastik </a:t>
            </a:r>
            <a:endParaRPr sz="14400"/>
          </a:p>
          <a:p>
            <a:pPr indent="0" lvl="0" marL="0" rtl="0" algn="l">
              <a:spcBef>
                <a:spcPts val="0"/>
              </a:spcBef>
              <a:spcAft>
                <a:spcPts val="0"/>
              </a:spcAft>
              <a:buNone/>
            </a:pPr>
            <a:r>
              <a:rPr lang="en" sz="14400"/>
              <a:t>pixel classification</a:t>
            </a:r>
            <a:endParaRPr sz="14400"/>
          </a:p>
        </p:txBody>
      </p:sp>
      <p:sp>
        <p:nvSpPr>
          <p:cNvPr id="609" name="Google Shape;609;p28"/>
          <p:cNvSpPr txBox="1"/>
          <p:nvPr>
            <p:ph idx="1" type="subTitle"/>
          </p:nvPr>
        </p:nvSpPr>
        <p:spPr>
          <a:xfrm>
            <a:off x="92800" y="4355600"/>
            <a:ext cx="17971200" cy="1552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is integrated into Supervisely Image Annotation tool</a:t>
            </a:r>
            <a:endParaRPr/>
          </a:p>
        </p:txBody>
      </p:sp>
      <p:sp>
        <p:nvSpPr>
          <p:cNvPr id="610" name="Google Shape;610;p28"/>
          <p:cNvSpPr/>
          <p:nvPr/>
        </p:nvSpPr>
        <p:spPr>
          <a:xfrm>
            <a:off x="14039425" y="8976600"/>
            <a:ext cx="4233600" cy="13104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 name="Google Shape;611;p28"/>
          <p:cNvSpPr/>
          <p:nvPr/>
        </p:nvSpPr>
        <p:spPr>
          <a:xfrm>
            <a:off x="92800" y="4504500"/>
            <a:ext cx="12919800" cy="250200"/>
          </a:xfrm>
          <a:prstGeom prst="rect">
            <a:avLst/>
          </a:prstGeom>
          <a:solidFill>
            <a:srgbClr val="FFD966"/>
          </a:solidFill>
          <a:ln cap="flat" cmpd="sng" w="9525">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612" name="Google Shape;612;p28"/>
          <p:cNvPicPr preferRelativeResize="0"/>
          <p:nvPr/>
        </p:nvPicPr>
        <p:blipFill>
          <a:blip r:embed="rId3">
            <a:alphaModFix/>
          </a:blip>
          <a:stretch>
            <a:fillRect/>
          </a:stretch>
        </p:blipFill>
        <p:spPr>
          <a:xfrm>
            <a:off x="14196475" y="950100"/>
            <a:ext cx="2473862" cy="3554400"/>
          </a:xfrm>
          <a:prstGeom prst="rect">
            <a:avLst/>
          </a:prstGeom>
          <a:noFill/>
          <a:ln>
            <a:noFill/>
          </a:ln>
        </p:spPr>
      </p:pic>
      <p:sp>
        <p:nvSpPr>
          <p:cNvPr id="613" name="Google Shape;613;p28"/>
          <p:cNvSpPr/>
          <p:nvPr/>
        </p:nvSpPr>
        <p:spPr>
          <a:xfrm>
            <a:off x="7560775" y="6976900"/>
            <a:ext cx="3046800" cy="1219800"/>
          </a:xfrm>
          <a:prstGeom prst="striped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614" name="Google Shape;614;p28"/>
          <p:cNvPicPr preferRelativeResize="0"/>
          <p:nvPr/>
        </p:nvPicPr>
        <p:blipFill>
          <a:blip r:embed="rId4">
            <a:alphaModFix/>
          </a:blip>
          <a:stretch>
            <a:fillRect/>
          </a:stretch>
        </p:blipFill>
        <p:spPr>
          <a:xfrm>
            <a:off x="11206569" y="5954800"/>
            <a:ext cx="6720000" cy="3264000"/>
          </a:xfrm>
          <a:prstGeom prst="roundRect">
            <a:avLst>
              <a:gd fmla="val 16667" name="adj"/>
            </a:avLst>
          </a:prstGeom>
          <a:noFill/>
          <a:ln cap="flat" cmpd="sng" w="38100">
            <a:solidFill>
              <a:srgbClr val="F1C232"/>
            </a:solidFill>
            <a:prstDash val="solid"/>
            <a:round/>
            <a:headEnd len="sm" w="sm" type="none"/>
            <a:tailEnd len="sm" w="sm" type="none"/>
          </a:ln>
        </p:spPr>
      </p:pic>
      <p:pic>
        <p:nvPicPr>
          <p:cNvPr id="615" name="Google Shape;615;p28"/>
          <p:cNvPicPr preferRelativeResize="0"/>
          <p:nvPr/>
        </p:nvPicPr>
        <p:blipFill>
          <a:blip r:embed="rId5">
            <a:alphaModFix/>
          </a:blip>
          <a:stretch>
            <a:fillRect/>
          </a:stretch>
        </p:blipFill>
        <p:spPr>
          <a:xfrm>
            <a:off x="352764" y="5954800"/>
            <a:ext cx="6609000" cy="3264000"/>
          </a:xfrm>
          <a:prstGeom prst="roundRect">
            <a:avLst>
              <a:gd fmla="val 16667" name="adj"/>
            </a:avLst>
          </a:prstGeom>
          <a:noFill/>
          <a:ln cap="flat" cmpd="sng" w="38100">
            <a:solidFill>
              <a:srgbClr val="F1C23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46"/>
          <p:cNvSpPr txBox="1"/>
          <p:nvPr>
            <p:ph type="title"/>
          </p:nvPr>
        </p:nvSpPr>
        <p:spPr>
          <a:xfrm>
            <a:off x="5599198" y="2485200"/>
            <a:ext cx="7089600" cy="1172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9,200,000 KM2</a:t>
            </a:r>
            <a:endParaRPr/>
          </a:p>
        </p:txBody>
      </p:sp>
      <p:sp>
        <p:nvSpPr>
          <p:cNvPr id="998" name="Google Shape;998;p46"/>
          <p:cNvSpPr txBox="1"/>
          <p:nvPr>
            <p:ph idx="1" type="subTitle"/>
          </p:nvPr>
        </p:nvSpPr>
        <p:spPr>
          <a:xfrm>
            <a:off x="7028998" y="3403750"/>
            <a:ext cx="4230000" cy="1172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Is the area covered by the Sahara</a:t>
            </a:r>
            <a:endParaRPr/>
          </a:p>
        </p:txBody>
      </p:sp>
      <p:sp>
        <p:nvSpPr>
          <p:cNvPr id="999" name="Google Shape;999;p46"/>
          <p:cNvSpPr txBox="1"/>
          <p:nvPr>
            <p:ph idx="2" type="title"/>
          </p:nvPr>
        </p:nvSpPr>
        <p:spPr>
          <a:xfrm>
            <a:off x="5599198" y="7356650"/>
            <a:ext cx="7089600" cy="1172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67.700 PEOPLE</a:t>
            </a:r>
            <a:endParaRPr/>
          </a:p>
        </p:txBody>
      </p:sp>
      <p:sp>
        <p:nvSpPr>
          <p:cNvPr id="1000" name="Google Shape;1000;p46"/>
          <p:cNvSpPr txBox="1"/>
          <p:nvPr>
            <p:ph idx="3" type="subTitle"/>
          </p:nvPr>
        </p:nvSpPr>
        <p:spPr>
          <a:xfrm>
            <a:off x="7031698" y="8275195"/>
            <a:ext cx="4224600" cy="1170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Live actually in the Kharga Oasis</a:t>
            </a:r>
            <a:endParaRPr/>
          </a:p>
        </p:txBody>
      </p:sp>
      <p:sp>
        <p:nvSpPr>
          <p:cNvPr id="1001" name="Google Shape;1001;p46"/>
          <p:cNvSpPr txBox="1"/>
          <p:nvPr>
            <p:ph idx="4" type="title"/>
          </p:nvPr>
        </p:nvSpPr>
        <p:spPr>
          <a:xfrm>
            <a:off x="5599202" y="4911750"/>
            <a:ext cx="7089600" cy="1170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15 MM</a:t>
            </a:r>
            <a:endParaRPr/>
          </a:p>
        </p:txBody>
      </p:sp>
      <p:sp>
        <p:nvSpPr>
          <p:cNvPr id="1002" name="Google Shape;1002;p46"/>
          <p:cNvSpPr txBox="1"/>
          <p:nvPr>
            <p:ph idx="5" type="subTitle"/>
          </p:nvPr>
        </p:nvSpPr>
        <p:spPr>
          <a:xfrm>
            <a:off x="7031702" y="5828495"/>
            <a:ext cx="4224600" cy="1172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Is the average rainfall per year there</a:t>
            </a:r>
            <a:endParaRPr/>
          </a:p>
        </p:txBody>
      </p:sp>
      <p:sp>
        <p:nvSpPr>
          <p:cNvPr id="1003" name="Google Shape;1003;p46"/>
          <p:cNvSpPr txBox="1"/>
          <p:nvPr>
            <p:ph idx="6" type="title"/>
          </p:nvPr>
        </p:nvSpPr>
        <p:spPr>
          <a:xfrm>
            <a:off x="145260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MILESTONES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47"/>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FEATURES OF THE TOPIC</a:t>
            </a:r>
            <a:endParaRPr/>
          </a:p>
        </p:txBody>
      </p:sp>
      <p:sp>
        <p:nvSpPr>
          <p:cNvPr id="1009" name="Google Shape;1009;p47"/>
          <p:cNvSpPr txBox="1"/>
          <p:nvPr>
            <p:ph idx="1" type="subTitle"/>
          </p:nvPr>
        </p:nvSpPr>
        <p:spPr>
          <a:xfrm>
            <a:off x="1873097" y="2977699"/>
            <a:ext cx="4125000" cy="731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b="0" lang="en">
                <a:latin typeface="Passion One"/>
                <a:ea typeface="Passion One"/>
                <a:cs typeface="Passion One"/>
                <a:sym typeface="Passion One"/>
              </a:rPr>
              <a:t>MARS</a:t>
            </a:r>
            <a:endParaRPr b="0">
              <a:latin typeface="Passion One"/>
              <a:ea typeface="Passion One"/>
              <a:cs typeface="Passion One"/>
              <a:sym typeface="Passion One"/>
            </a:endParaRPr>
          </a:p>
        </p:txBody>
      </p:sp>
      <p:sp>
        <p:nvSpPr>
          <p:cNvPr id="1010" name="Google Shape;1010;p47"/>
          <p:cNvSpPr txBox="1"/>
          <p:nvPr>
            <p:ph idx="2" type="subTitle"/>
          </p:nvPr>
        </p:nvSpPr>
        <p:spPr>
          <a:xfrm>
            <a:off x="2343256" y="3633999"/>
            <a:ext cx="3654600" cy="18288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It’s a cold place. The planet is full of iron oxide dust</a:t>
            </a:r>
            <a:endParaRPr/>
          </a:p>
        </p:txBody>
      </p:sp>
      <p:sp>
        <p:nvSpPr>
          <p:cNvPr id="1011" name="Google Shape;1011;p47"/>
          <p:cNvSpPr txBox="1"/>
          <p:nvPr>
            <p:ph idx="3" type="subTitle"/>
          </p:nvPr>
        </p:nvSpPr>
        <p:spPr>
          <a:xfrm>
            <a:off x="1873097" y="6043038"/>
            <a:ext cx="4125000" cy="731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b="0" lang="en">
                <a:latin typeface="Passion One"/>
                <a:ea typeface="Passion One"/>
                <a:cs typeface="Passion One"/>
                <a:sym typeface="Passion One"/>
              </a:rPr>
              <a:t>MERCURY</a:t>
            </a:r>
            <a:endParaRPr b="0">
              <a:latin typeface="Passion One"/>
              <a:ea typeface="Passion One"/>
              <a:cs typeface="Passion One"/>
              <a:sym typeface="Passion One"/>
            </a:endParaRPr>
          </a:p>
        </p:txBody>
      </p:sp>
      <p:sp>
        <p:nvSpPr>
          <p:cNvPr id="1012" name="Google Shape;1012;p47"/>
          <p:cNvSpPr txBox="1"/>
          <p:nvPr>
            <p:ph idx="4" type="subTitle"/>
          </p:nvPr>
        </p:nvSpPr>
        <p:spPr>
          <a:xfrm>
            <a:off x="2343079" y="6699701"/>
            <a:ext cx="3654600" cy="18288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Mercury is the smallest one in the Solar System</a:t>
            </a:r>
            <a:endParaRPr/>
          </a:p>
        </p:txBody>
      </p:sp>
      <p:sp>
        <p:nvSpPr>
          <p:cNvPr id="1013" name="Google Shape;1013;p47"/>
          <p:cNvSpPr txBox="1"/>
          <p:nvPr>
            <p:ph idx="5" type="subTitle"/>
          </p:nvPr>
        </p:nvSpPr>
        <p:spPr>
          <a:xfrm>
            <a:off x="12289903" y="2977699"/>
            <a:ext cx="4125000" cy="731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b="0" lang="en">
                <a:latin typeface="Passion One"/>
                <a:ea typeface="Passion One"/>
                <a:cs typeface="Passion One"/>
                <a:sym typeface="Passion One"/>
              </a:rPr>
              <a:t>SATURN</a:t>
            </a:r>
            <a:endParaRPr b="0">
              <a:latin typeface="Passion One"/>
              <a:ea typeface="Passion One"/>
              <a:cs typeface="Passion One"/>
              <a:sym typeface="Passion One"/>
            </a:endParaRPr>
          </a:p>
        </p:txBody>
      </p:sp>
      <p:sp>
        <p:nvSpPr>
          <p:cNvPr id="1014" name="Google Shape;1014;p47"/>
          <p:cNvSpPr txBox="1"/>
          <p:nvPr>
            <p:ph idx="6" type="subTitle"/>
          </p:nvPr>
        </p:nvSpPr>
        <p:spPr>
          <a:xfrm>
            <a:off x="12289878" y="3633999"/>
            <a:ext cx="3654600" cy="1828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Saturn is composed mostly of hydrogen and helium</a:t>
            </a:r>
            <a:endParaRPr/>
          </a:p>
        </p:txBody>
      </p:sp>
      <p:sp>
        <p:nvSpPr>
          <p:cNvPr id="1015" name="Google Shape;1015;p47"/>
          <p:cNvSpPr txBox="1"/>
          <p:nvPr>
            <p:ph idx="7" type="subTitle"/>
          </p:nvPr>
        </p:nvSpPr>
        <p:spPr>
          <a:xfrm>
            <a:off x="12289903" y="6043038"/>
            <a:ext cx="4125000" cy="731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b="0" lang="en">
                <a:latin typeface="Passion One"/>
                <a:ea typeface="Passion One"/>
                <a:cs typeface="Passion One"/>
                <a:sym typeface="Passion One"/>
              </a:rPr>
              <a:t>VENUS</a:t>
            </a:r>
            <a:endParaRPr b="0">
              <a:latin typeface="Passion One"/>
              <a:ea typeface="Passion One"/>
              <a:cs typeface="Passion One"/>
              <a:sym typeface="Passion One"/>
            </a:endParaRPr>
          </a:p>
        </p:txBody>
      </p:sp>
      <p:sp>
        <p:nvSpPr>
          <p:cNvPr id="1016" name="Google Shape;1016;p47"/>
          <p:cNvSpPr txBox="1"/>
          <p:nvPr>
            <p:ph idx="8" type="subTitle"/>
          </p:nvPr>
        </p:nvSpPr>
        <p:spPr>
          <a:xfrm>
            <a:off x="12289886" y="6699701"/>
            <a:ext cx="3654600" cy="1828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Venus is the second planet from the Sun. It’s terribly hot</a:t>
            </a:r>
            <a:endParaRPr/>
          </a:p>
        </p:txBody>
      </p:sp>
      <p:grpSp>
        <p:nvGrpSpPr>
          <p:cNvPr id="1017" name="Google Shape;1017;p47"/>
          <p:cNvGrpSpPr/>
          <p:nvPr/>
        </p:nvGrpSpPr>
        <p:grpSpPr>
          <a:xfrm>
            <a:off x="6757956" y="3166500"/>
            <a:ext cx="4772089" cy="5101873"/>
            <a:chOff x="3395662" y="1278450"/>
            <a:chExt cx="2386044" cy="2550937"/>
          </a:xfrm>
        </p:grpSpPr>
        <p:sp>
          <p:nvSpPr>
            <p:cNvPr id="1018" name="Google Shape;1018;p47"/>
            <p:cNvSpPr/>
            <p:nvPr/>
          </p:nvSpPr>
          <p:spPr>
            <a:xfrm>
              <a:off x="3537861" y="1406411"/>
              <a:ext cx="2243846" cy="2422976"/>
            </a:xfrm>
            <a:custGeom>
              <a:rect b="b" l="l" r="r" t="t"/>
              <a:pathLst>
                <a:path extrusionOk="0" h="28422" w="26320">
                  <a:moveTo>
                    <a:pt x="16079" y="1"/>
                  </a:moveTo>
                  <a:lnTo>
                    <a:pt x="10241" y="34"/>
                  </a:lnTo>
                  <a:cubicBezTo>
                    <a:pt x="10241" y="34"/>
                    <a:pt x="10275" y="8640"/>
                    <a:pt x="10275" y="10475"/>
                  </a:cubicBezTo>
                  <a:cubicBezTo>
                    <a:pt x="10275" y="12310"/>
                    <a:pt x="4938" y="19281"/>
                    <a:pt x="2369" y="23551"/>
                  </a:cubicBezTo>
                  <a:cubicBezTo>
                    <a:pt x="1001" y="25819"/>
                    <a:pt x="1" y="28421"/>
                    <a:pt x="4437" y="28421"/>
                  </a:cubicBezTo>
                  <a:lnTo>
                    <a:pt x="21883" y="28421"/>
                  </a:lnTo>
                  <a:cubicBezTo>
                    <a:pt x="26320" y="28421"/>
                    <a:pt x="25285" y="25819"/>
                    <a:pt x="23951" y="23551"/>
                  </a:cubicBezTo>
                  <a:cubicBezTo>
                    <a:pt x="21383" y="19281"/>
                    <a:pt x="16046" y="12310"/>
                    <a:pt x="16046" y="10475"/>
                  </a:cubicBezTo>
                  <a:cubicBezTo>
                    <a:pt x="16046" y="8607"/>
                    <a:pt x="16079" y="1"/>
                    <a:pt x="160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 name="Google Shape;1019;p47"/>
            <p:cNvSpPr/>
            <p:nvPr/>
          </p:nvSpPr>
          <p:spPr>
            <a:xfrm>
              <a:off x="3796683" y="2808271"/>
              <a:ext cx="1723379" cy="876029"/>
            </a:xfrm>
            <a:custGeom>
              <a:rect b="b" l="l" r="r" t="t"/>
              <a:pathLst>
                <a:path extrusionOk="0" h="10276" w="20215">
                  <a:moveTo>
                    <a:pt x="6299" y="1"/>
                  </a:moveTo>
                  <a:cubicBezTo>
                    <a:pt x="6246" y="1"/>
                    <a:pt x="6192" y="1"/>
                    <a:pt x="6138" y="2"/>
                  </a:cubicBezTo>
                  <a:cubicBezTo>
                    <a:pt x="4770" y="2103"/>
                    <a:pt x="2969" y="4672"/>
                    <a:pt x="1835" y="6540"/>
                  </a:cubicBezTo>
                  <a:cubicBezTo>
                    <a:pt x="801" y="8275"/>
                    <a:pt x="0" y="10276"/>
                    <a:pt x="3403" y="10276"/>
                  </a:cubicBezTo>
                  <a:lnTo>
                    <a:pt x="16812" y="10276"/>
                  </a:lnTo>
                  <a:cubicBezTo>
                    <a:pt x="20215" y="10276"/>
                    <a:pt x="19447" y="8275"/>
                    <a:pt x="18413" y="6540"/>
                  </a:cubicBezTo>
                  <a:cubicBezTo>
                    <a:pt x="17346" y="4805"/>
                    <a:pt x="15745" y="2537"/>
                    <a:pt x="14444" y="536"/>
                  </a:cubicBezTo>
                  <a:cubicBezTo>
                    <a:pt x="14061" y="573"/>
                    <a:pt x="13677" y="588"/>
                    <a:pt x="13293" y="588"/>
                  </a:cubicBezTo>
                  <a:cubicBezTo>
                    <a:pt x="10956" y="588"/>
                    <a:pt x="8605" y="1"/>
                    <a:pt x="6299"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 name="Google Shape;1020;p47"/>
            <p:cNvSpPr/>
            <p:nvPr/>
          </p:nvSpPr>
          <p:spPr>
            <a:xfrm>
              <a:off x="4453541" y="3069990"/>
              <a:ext cx="179286" cy="176382"/>
            </a:xfrm>
            <a:custGeom>
              <a:rect b="b" l="l" r="r" t="t"/>
              <a:pathLst>
                <a:path extrusionOk="0" h="2069" w="2103">
                  <a:moveTo>
                    <a:pt x="1068" y="1"/>
                  </a:moveTo>
                  <a:cubicBezTo>
                    <a:pt x="468" y="1"/>
                    <a:pt x="1" y="468"/>
                    <a:pt x="1" y="1035"/>
                  </a:cubicBezTo>
                  <a:cubicBezTo>
                    <a:pt x="1" y="1602"/>
                    <a:pt x="468" y="2069"/>
                    <a:pt x="1068" y="2069"/>
                  </a:cubicBezTo>
                  <a:cubicBezTo>
                    <a:pt x="1635" y="2069"/>
                    <a:pt x="2102" y="1602"/>
                    <a:pt x="2102" y="1035"/>
                  </a:cubicBezTo>
                  <a:cubicBezTo>
                    <a:pt x="2102" y="468"/>
                    <a:pt x="1635" y="1"/>
                    <a:pt x="1068"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 name="Google Shape;1021;p47"/>
            <p:cNvSpPr/>
            <p:nvPr/>
          </p:nvSpPr>
          <p:spPr>
            <a:xfrm>
              <a:off x="4570164" y="3414146"/>
              <a:ext cx="176387" cy="176382"/>
            </a:xfrm>
            <a:custGeom>
              <a:rect b="b" l="l" r="r" t="t"/>
              <a:pathLst>
                <a:path extrusionOk="0" h="2069" w="2069">
                  <a:moveTo>
                    <a:pt x="1034" y="0"/>
                  </a:moveTo>
                  <a:cubicBezTo>
                    <a:pt x="467" y="0"/>
                    <a:pt x="0" y="467"/>
                    <a:pt x="0" y="1034"/>
                  </a:cubicBezTo>
                  <a:cubicBezTo>
                    <a:pt x="0" y="1601"/>
                    <a:pt x="467" y="2068"/>
                    <a:pt x="1034" y="2068"/>
                  </a:cubicBezTo>
                  <a:cubicBezTo>
                    <a:pt x="1602" y="2068"/>
                    <a:pt x="2069" y="1601"/>
                    <a:pt x="2069" y="1034"/>
                  </a:cubicBezTo>
                  <a:cubicBezTo>
                    <a:pt x="2069" y="467"/>
                    <a:pt x="1602" y="0"/>
                    <a:pt x="1034"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 name="Google Shape;1022;p47"/>
            <p:cNvSpPr/>
            <p:nvPr/>
          </p:nvSpPr>
          <p:spPr>
            <a:xfrm>
              <a:off x="4712363" y="3200850"/>
              <a:ext cx="93948" cy="91047"/>
            </a:xfrm>
            <a:custGeom>
              <a:rect b="b" l="l" r="r" t="t"/>
              <a:pathLst>
                <a:path extrusionOk="0" h="1068" w="1102">
                  <a:moveTo>
                    <a:pt x="534" y="0"/>
                  </a:moveTo>
                  <a:cubicBezTo>
                    <a:pt x="234" y="0"/>
                    <a:pt x="0" y="234"/>
                    <a:pt x="0" y="534"/>
                  </a:cubicBezTo>
                  <a:cubicBezTo>
                    <a:pt x="0" y="834"/>
                    <a:pt x="234" y="1068"/>
                    <a:pt x="534" y="1068"/>
                  </a:cubicBezTo>
                  <a:cubicBezTo>
                    <a:pt x="834" y="1068"/>
                    <a:pt x="1101" y="834"/>
                    <a:pt x="1101" y="534"/>
                  </a:cubicBezTo>
                  <a:cubicBezTo>
                    <a:pt x="1101" y="234"/>
                    <a:pt x="834" y="0"/>
                    <a:pt x="534"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 name="Google Shape;1023;p47"/>
            <p:cNvSpPr/>
            <p:nvPr/>
          </p:nvSpPr>
          <p:spPr>
            <a:xfrm>
              <a:off x="4632738" y="2947741"/>
              <a:ext cx="91050" cy="91047"/>
            </a:xfrm>
            <a:custGeom>
              <a:rect b="b" l="l" r="r" t="t"/>
              <a:pathLst>
                <a:path extrusionOk="0" h="1068" w="1068">
                  <a:moveTo>
                    <a:pt x="534" y="0"/>
                  </a:moveTo>
                  <a:cubicBezTo>
                    <a:pt x="234" y="0"/>
                    <a:pt x="0" y="234"/>
                    <a:pt x="0" y="534"/>
                  </a:cubicBezTo>
                  <a:cubicBezTo>
                    <a:pt x="0" y="834"/>
                    <a:pt x="234" y="1068"/>
                    <a:pt x="534" y="1068"/>
                  </a:cubicBezTo>
                  <a:cubicBezTo>
                    <a:pt x="834" y="1068"/>
                    <a:pt x="1068" y="834"/>
                    <a:pt x="1068" y="534"/>
                  </a:cubicBezTo>
                  <a:cubicBezTo>
                    <a:pt x="1068" y="234"/>
                    <a:pt x="834" y="0"/>
                    <a:pt x="534"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 name="Google Shape;1024;p47"/>
            <p:cNvSpPr/>
            <p:nvPr/>
          </p:nvSpPr>
          <p:spPr>
            <a:xfrm>
              <a:off x="4285767" y="1349549"/>
              <a:ext cx="745192" cy="256006"/>
            </a:xfrm>
            <a:custGeom>
              <a:rect b="b" l="l" r="r" t="t"/>
              <a:pathLst>
                <a:path extrusionOk="0" h="3003" w="8741">
                  <a:moveTo>
                    <a:pt x="1502" y="1"/>
                  </a:moveTo>
                  <a:cubicBezTo>
                    <a:pt x="668" y="1"/>
                    <a:pt x="1" y="701"/>
                    <a:pt x="1" y="1502"/>
                  </a:cubicBezTo>
                  <a:cubicBezTo>
                    <a:pt x="1" y="2336"/>
                    <a:pt x="668" y="3003"/>
                    <a:pt x="1502" y="3003"/>
                  </a:cubicBezTo>
                  <a:lnTo>
                    <a:pt x="7239" y="3003"/>
                  </a:lnTo>
                  <a:cubicBezTo>
                    <a:pt x="8073" y="3003"/>
                    <a:pt x="8740" y="2336"/>
                    <a:pt x="8740" y="1502"/>
                  </a:cubicBezTo>
                  <a:cubicBezTo>
                    <a:pt x="8740" y="701"/>
                    <a:pt x="8073" y="1"/>
                    <a:pt x="723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 name="Google Shape;1025;p47"/>
            <p:cNvSpPr/>
            <p:nvPr/>
          </p:nvSpPr>
          <p:spPr>
            <a:xfrm>
              <a:off x="3395662" y="1335312"/>
              <a:ext cx="2243846" cy="2422976"/>
            </a:xfrm>
            <a:custGeom>
              <a:rect b="b" l="l" r="r" t="t"/>
              <a:pathLst>
                <a:path extrusionOk="0" h="28422" w="26320">
                  <a:moveTo>
                    <a:pt x="16079" y="1"/>
                  </a:moveTo>
                  <a:lnTo>
                    <a:pt x="10242" y="34"/>
                  </a:lnTo>
                  <a:cubicBezTo>
                    <a:pt x="10242" y="34"/>
                    <a:pt x="10275" y="8640"/>
                    <a:pt x="10275" y="10475"/>
                  </a:cubicBezTo>
                  <a:cubicBezTo>
                    <a:pt x="10275" y="12310"/>
                    <a:pt x="4938" y="19281"/>
                    <a:pt x="2369" y="23551"/>
                  </a:cubicBezTo>
                  <a:cubicBezTo>
                    <a:pt x="1002" y="25819"/>
                    <a:pt x="1" y="28421"/>
                    <a:pt x="4437" y="28421"/>
                  </a:cubicBezTo>
                  <a:lnTo>
                    <a:pt x="21883" y="28421"/>
                  </a:lnTo>
                  <a:cubicBezTo>
                    <a:pt x="26320" y="28421"/>
                    <a:pt x="25286" y="25819"/>
                    <a:pt x="23951" y="23551"/>
                  </a:cubicBezTo>
                  <a:cubicBezTo>
                    <a:pt x="21383" y="19281"/>
                    <a:pt x="16046" y="12310"/>
                    <a:pt x="16046" y="10475"/>
                  </a:cubicBezTo>
                  <a:cubicBezTo>
                    <a:pt x="16046" y="8607"/>
                    <a:pt x="16079" y="1"/>
                    <a:pt x="1607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 name="Google Shape;1026;p47"/>
            <p:cNvSpPr/>
            <p:nvPr/>
          </p:nvSpPr>
          <p:spPr>
            <a:xfrm>
              <a:off x="3654484" y="2737257"/>
              <a:ext cx="1723379" cy="876029"/>
            </a:xfrm>
            <a:custGeom>
              <a:rect b="b" l="l" r="r" t="t"/>
              <a:pathLst>
                <a:path extrusionOk="0" h="10276" w="20215">
                  <a:moveTo>
                    <a:pt x="6300" y="0"/>
                  </a:moveTo>
                  <a:cubicBezTo>
                    <a:pt x="6246" y="0"/>
                    <a:pt x="6192" y="0"/>
                    <a:pt x="6138" y="1"/>
                  </a:cubicBezTo>
                  <a:cubicBezTo>
                    <a:pt x="4770" y="2103"/>
                    <a:pt x="2969" y="4671"/>
                    <a:pt x="1835" y="6539"/>
                  </a:cubicBezTo>
                  <a:cubicBezTo>
                    <a:pt x="801" y="8274"/>
                    <a:pt x="0" y="10275"/>
                    <a:pt x="3403" y="10275"/>
                  </a:cubicBezTo>
                  <a:lnTo>
                    <a:pt x="16812" y="10275"/>
                  </a:lnTo>
                  <a:cubicBezTo>
                    <a:pt x="20215" y="10275"/>
                    <a:pt x="19448" y="8274"/>
                    <a:pt x="18414" y="6539"/>
                  </a:cubicBezTo>
                  <a:cubicBezTo>
                    <a:pt x="17346" y="4804"/>
                    <a:pt x="15745" y="2536"/>
                    <a:pt x="14444" y="535"/>
                  </a:cubicBezTo>
                  <a:cubicBezTo>
                    <a:pt x="14061" y="572"/>
                    <a:pt x="13678" y="587"/>
                    <a:pt x="13294" y="587"/>
                  </a:cubicBezTo>
                  <a:cubicBezTo>
                    <a:pt x="10956" y="587"/>
                    <a:pt x="8605" y="0"/>
                    <a:pt x="630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 name="Google Shape;1027;p47"/>
            <p:cNvSpPr/>
            <p:nvPr/>
          </p:nvSpPr>
          <p:spPr>
            <a:xfrm>
              <a:off x="4311333" y="2998901"/>
              <a:ext cx="205211" cy="201949"/>
            </a:xfrm>
            <a:custGeom>
              <a:rect b="b" l="l" r="r" t="t"/>
              <a:pathLst>
                <a:path extrusionOk="0" h="2070" w="2103">
                  <a:moveTo>
                    <a:pt x="1068" y="1"/>
                  </a:moveTo>
                  <a:cubicBezTo>
                    <a:pt x="468" y="1"/>
                    <a:pt x="1" y="468"/>
                    <a:pt x="1" y="1035"/>
                  </a:cubicBezTo>
                  <a:cubicBezTo>
                    <a:pt x="1" y="1602"/>
                    <a:pt x="468" y="2069"/>
                    <a:pt x="1068" y="2069"/>
                  </a:cubicBezTo>
                  <a:cubicBezTo>
                    <a:pt x="1635" y="2069"/>
                    <a:pt x="2102" y="1602"/>
                    <a:pt x="2102" y="1035"/>
                  </a:cubicBezTo>
                  <a:cubicBezTo>
                    <a:pt x="2102" y="468"/>
                    <a:pt x="1635" y="1"/>
                    <a:pt x="1068"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 name="Google Shape;1028;p47"/>
            <p:cNvSpPr/>
            <p:nvPr/>
          </p:nvSpPr>
          <p:spPr>
            <a:xfrm>
              <a:off x="4376804" y="3291899"/>
              <a:ext cx="227559" cy="227523"/>
            </a:xfrm>
            <a:custGeom>
              <a:rect b="b" l="l" r="r" t="t"/>
              <a:pathLst>
                <a:path extrusionOk="0" h="2069" w="2069">
                  <a:moveTo>
                    <a:pt x="1035" y="0"/>
                  </a:moveTo>
                  <a:cubicBezTo>
                    <a:pt x="468" y="0"/>
                    <a:pt x="1" y="467"/>
                    <a:pt x="1" y="1034"/>
                  </a:cubicBezTo>
                  <a:cubicBezTo>
                    <a:pt x="1" y="1601"/>
                    <a:pt x="468" y="2068"/>
                    <a:pt x="1035" y="2068"/>
                  </a:cubicBezTo>
                  <a:cubicBezTo>
                    <a:pt x="1602" y="2068"/>
                    <a:pt x="2069" y="1601"/>
                    <a:pt x="2069" y="1034"/>
                  </a:cubicBezTo>
                  <a:cubicBezTo>
                    <a:pt x="2069" y="467"/>
                    <a:pt x="1602" y="0"/>
                    <a:pt x="10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 name="Google Shape;1029;p47"/>
            <p:cNvSpPr/>
            <p:nvPr/>
          </p:nvSpPr>
          <p:spPr>
            <a:xfrm>
              <a:off x="4539246" y="3129750"/>
              <a:ext cx="124862" cy="121007"/>
            </a:xfrm>
            <a:custGeom>
              <a:rect b="b" l="l" r="r" t="t"/>
              <a:pathLst>
                <a:path extrusionOk="0" h="1068" w="1102">
                  <a:moveTo>
                    <a:pt x="534" y="0"/>
                  </a:moveTo>
                  <a:cubicBezTo>
                    <a:pt x="234" y="0"/>
                    <a:pt x="0" y="234"/>
                    <a:pt x="0" y="534"/>
                  </a:cubicBezTo>
                  <a:cubicBezTo>
                    <a:pt x="0" y="834"/>
                    <a:pt x="234" y="1068"/>
                    <a:pt x="534" y="1068"/>
                  </a:cubicBezTo>
                  <a:cubicBezTo>
                    <a:pt x="834" y="1068"/>
                    <a:pt x="1101" y="834"/>
                    <a:pt x="1101" y="534"/>
                  </a:cubicBezTo>
                  <a:cubicBezTo>
                    <a:pt x="1101" y="234"/>
                    <a:pt x="834" y="0"/>
                    <a:pt x="53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 name="Google Shape;1030;p47"/>
            <p:cNvSpPr/>
            <p:nvPr/>
          </p:nvSpPr>
          <p:spPr>
            <a:xfrm>
              <a:off x="4460583" y="2876652"/>
              <a:ext cx="120999" cy="120999"/>
            </a:xfrm>
            <a:custGeom>
              <a:rect b="b" l="l" r="r" t="t"/>
              <a:pathLst>
                <a:path extrusionOk="0" h="1068" w="1068">
                  <a:moveTo>
                    <a:pt x="534" y="1"/>
                  </a:moveTo>
                  <a:cubicBezTo>
                    <a:pt x="234" y="1"/>
                    <a:pt x="0" y="234"/>
                    <a:pt x="0" y="534"/>
                  </a:cubicBezTo>
                  <a:cubicBezTo>
                    <a:pt x="0" y="834"/>
                    <a:pt x="234" y="1068"/>
                    <a:pt x="534" y="1068"/>
                  </a:cubicBezTo>
                  <a:cubicBezTo>
                    <a:pt x="834" y="1068"/>
                    <a:pt x="1068" y="834"/>
                    <a:pt x="1068" y="534"/>
                  </a:cubicBezTo>
                  <a:cubicBezTo>
                    <a:pt x="1068" y="234"/>
                    <a:pt x="834" y="1"/>
                    <a:pt x="53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 name="Google Shape;1031;p47"/>
            <p:cNvSpPr/>
            <p:nvPr/>
          </p:nvSpPr>
          <p:spPr>
            <a:xfrm>
              <a:off x="4143569" y="1278450"/>
              <a:ext cx="745192" cy="256006"/>
            </a:xfrm>
            <a:custGeom>
              <a:rect b="b" l="l" r="r" t="t"/>
              <a:pathLst>
                <a:path extrusionOk="0" h="3003" w="8741">
                  <a:moveTo>
                    <a:pt x="1502" y="1"/>
                  </a:moveTo>
                  <a:cubicBezTo>
                    <a:pt x="668" y="1"/>
                    <a:pt x="1" y="701"/>
                    <a:pt x="1" y="1502"/>
                  </a:cubicBezTo>
                  <a:cubicBezTo>
                    <a:pt x="1" y="2336"/>
                    <a:pt x="668" y="3003"/>
                    <a:pt x="1502" y="3003"/>
                  </a:cubicBezTo>
                  <a:lnTo>
                    <a:pt x="7239" y="3003"/>
                  </a:lnTo>
                  <a:cubicBezTo>
                    <a:pt x="8073" y="3003"/>
                    <a:pt x="8740" y="2336"/>
                    <a:pt x="8740" y="1502"/>
                  </a:cubicBezTo>
                  <a:cubicBezTo>
                    <a:pt x="8740" y="701"/>
                    <a:pt x="8073" y="1"/>
                    <a:pt x="723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48"/>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6400"/>
              <a:t>HOW ABOUT THE PERCENTAGES?</a:t>
            </a:r>
            <a:endParaRPr sz="6400"/>
          </a:p>
        </p:txBody>
      </p:sp>
      <p:grpSp>
        <p:nvGrpSpPr>
          <p:cNvPr id="1037" name="Google Shape;1037;p48"/>
          <p:cNvGrpSpPr/>
          <p:nvPr/>
        </p:nvGrpSpPr>
        <p:grpSpPr>
          <a:xfrm>
            <a:off x="3464950" y="3475600"/>
            <a:ext cx="1884000" cy="1807800"/>
            <a:chOff x="1732475" y="1737800"/>
            <a:chExt cx="942000" cy="903900"/>
          </a:xfrm>
        </p:grpSpPr>
        <p:sp>
          <p:nvSpPr>
            <p:cNvPr id="1038" name="Google Shape;1038;p48"/>
            <p:cNvSpPr/>
            <p:nvPr/>
          </p:nvSpPr>
          <p:spPr>
            <a:xfrm>
              <a:off x="1808675" y="1775900"/>
              <a:ext cx="865800" cy="8658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39" name="Google Shape;1039;p48"/>
            <p:cNvSpPr/>
            <p:nvPr/>
          </p:nvSpPr>
          <p:spPr>
            <a:xfrm>
              <a:off x="1732475" y="1737800"/>
              <a:ext cx="865800" cy="865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40" name="Google Shape;1040;p48"/>
          <p:cNvSpPr/>
          <p:nvPr/>
        </p:nvSpPr>
        <p:spPr>
          <a:xfrm>
            <a:off x="3191050" y="3201700"/>
            <a:ext cx="2279400" cy="2279400"/>
          </a:xfrm>
          <a:prstGeom prst="pie">
            <a:avLst>
              <a:gd fmla="val 9615303" name="adj1"/>
              <a:gd fmla="val 16200000" name="adj2"/>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41" name="Google Shape;1041;p48"/>
          <p:cNvGrpSpPr/>
          <p:nvPr/>
        </p:nvGrpSpPr>
        <p:grpSpPr>
          <a:xfrm>
            <a:off x="8278200" y="3475600"/>
            <a:ext cx="1884000" cy="1807800"/>
            <a:chOff x="4139100" y="1737800"/>
            <a:chExt cx="942000" cy="903900"/>
          </a:xfrm>
        </p:grpSpPr>
        <p:sp>
          <p:nvSpPr>
            <p:cNvPr id="1042" name="Google Shape;1042;p48"/>
            <p:cNvSpPr/>
            <p:nvPr/>
          </p:nvSpPr>
          <p:spPr>
            <a:xfrm>
              <a:off x="4215300" y="1775900"/>
              <a:ext cx="865800" cy="8658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 name="Google Shape;1043;p48"/>
            <p:cNvSpPr/>
            <p:nvPr/>
          </p:nvSpPr>
          <p:spPr>
            <a:xfrm>
              <a:off x="4139100" y="1737800"/>
              <a:ext cx="865800" cy="865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44" name="Google Shape;1044;p48"/>
          <p:cNvSpPr/>
          <p:nvPr/>
        </p:nvSpPr>
        <p:spPr>
          <a:xfrm>
            <a:off x="8004300" y="3201700"/>
            <a:ext cx="2279400" cy="2279400"/>
          </a:xfrm>
          <a:prstGeom prst="pie">
            <a:avLst>
              <a:gd fmla="val 13076219" name="adj1"/>
              <a:gd fmla="val 16200000" name="adj2"/>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45" name="Google Shape;1045;p48"/>
          <p:cNvGrpSpPr/>
          <p:nvPr/>
        </p:nvGrpSpPr>
        <p:grpSpPr>
          <a:xfrm>
            <a:off x="13091450" y="3475600"/>
            <a:ext cx="1884000" cy="1807800"/>
            <a:chOff x="6545725" y="1737800"/>
            <a:chExt cx="942000" cy="903900"/>
          </a:xfrm>
        </p:grpSpPr>
        <p:sp>
          <p:nvSpPr>
            <p:cNvPr id="1046" name="Google Shape;1046;p48"/>
            <p:cNvSpPr/>
            <p:nvPr/>
          </p:nvSpPr>
          <p:spPr>
            <a:xfrm>
              <a:off x="6621925" y="1775900"/>
              <a:ext cx="865800" cy="8658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47" name="Google Shape;1047;p48"/>
            <p:cNvSpPr/>
            <p:nvPr/>
          </p:nvSpPr>
          <p:spPr>
            <a:xfrm>
              <a:off x="6545725" y="1737800"/>
              <a:ext cx="865800" cy="865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48" name="Google Shape;1048;p48"/>
          <p:cNvSpPr/>
          <p:nvPr/>
        </p:nvSpPr>
        <p:spPr>
          <a:xfrm>
            <a:off x="12817550" y="3201700"/>
            <a:ext cx="2279400" cy="2279400"/>
          </a:xfrm>
          <a:prstGeom prst="pie">
            <a:avLst>
              <a:gd fmla="val 3094275" name="adj1"/>
              <a:gd fmla="val 16200000" name="adj2"/>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 name="Google Shape;1049;p48"/>
          <p:cNvSpPr txBox="1"/>
          <p:nvPr/>
        </p:nvSpPr>
        <p:spPr>
          <a:xfrm>
            <a:off x="2512150" y="6143200"/>
            <a:ext cx="3637200" cy="731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800">
                <a:solidFill>
                  <a:srgbClr val="FFFFFF"/>
                </a:solidFill>
                <a:latin typeface="Passion One"/>
                <a:ea typeface="Passion One"/>
                <a:cs typeface="Passion One"/>
                <a:sym typeface="Passion One"/>
              </a:rPr>
              <a:t>30%</a:t>
            </a:r>
            <a:endParaRPr sz="4800">
              <a:solidFill>
                <a:srgbClr val="FFFFFF"/>
              </a:solidFill>
              <a:latin typeface="Passion One"/>
              <a:ea typeface="Passion One"/>
              <a:cs typeface="Passion One"/>
              <a:sym typeface="Passion One"/>
            </a:endParaRPr>
          </a:p>
        </p:txBody>
      </p:sp>
      <p:sp>
        <p:nvSpPr>
          <p:cNvPr id="1050" name="Google Shape;1050;p48"/>
          <p:cNvSpPr txBox="1"/>
          <p:nvPr/>
        </p:nvSpPr>
        <p:spPr>
          <a:xfrm>
            <a:off x="2501950" y="6802750"/>
            <a:ext cx="3657600" cy="182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rgbClr val="223572"/>
                </a:solidFill>
                <a:latin typeface="Nunito SemiBold"/>
                <a:ea typeface="Nunito SemiBold"/>
                <a:cs typeface="Nunito SemiBold"/>
                <a:sym typeface="Nunito SemiBold"/>
              </a:rPr>
              <a:t>Mercury is the smallest planet in the Solar System</a:t>
            </a:r>
            <a:endParaRPr sz="2800">
              <a:solidFill>
                <a:srgbClr val="223572"/>
              </a:solidFill>
              <a:latin typeface="Nunito SemiBold"/>
              <a:ea typeface="Nunito SemiBold"/>
              <a:cs typeface="Nunito SemiBold"/>
              <a:sym typeface="Nunito SemiBold"/>
            </a:endParaRPr>
          </a:p>
        </p:txBody>
      </p:sp>
      <p:sp>
        <p:nvSpPr>
          <p:cNvPr id="1051" name="Google Shape;1051;p48"/>
          <p:cNvSpPr txBox="1"/>
          <p:nvPr/>
        </p:nvSpPr>
        <p:spPr>
          <a:xfrm>
            <a:off x="7325400" y="6143200"/>
            <a:ext cx="3637200" cy="731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800">
                <a:solidFill>
                  <a:srgbClr val="FFFFFF"/>
                </a:solidFill>
                <a:latin typeface="Passion One"/>
                <a:ea typeface="Passion One"/>
                <a:cs typeface="Passion One"/>
                <a:sym typeface="Passion One"/>
              </a:rPr>
              <a:t>15%</a:t>
            </a:r>
            <a:endParaRPr sz="4800">
              <a:solidFill>
                <a:srgbClr val="FFFFFF"/>
              </a:solidFill>
              <a:latin typeface="Passion One"/>
              <a:ea typeface="Passion One"/>
              <a:cs typeface="Passion One"/>
              <a:sym typeface="Passion One"/>
            </a:endParaRPr>
          </a:p>
        </p:txBody>
      </p:sp>
      <p:sp>
        <p:nvSpPr>
          <p:cNvPr id="1052" name="Google Shape;1052;p48"/>
          <p:cNvSpPr txBox="1"/>
          <p:nvPr/>
        </p:nvSpPr>
        <p:spPr>
          <a:xfrm>
            <a:off x="7315200" y="6802750"/>
            <a:ext cx="3657600" cy="182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rgbClr val="223572"/>
                </a:solidFill>
                <a:latin typeface="Nunito SemiBold"/>
                <a:ea typeface="Nunito SemiBold"/>
                <a:cs typeface="Nunito SemiBold"/>
                <a:sym typeface="Nunito SemiBold"/>
              </a:rPr>
              <a:t>Venus is the second planet from the Sun of all of them</a:t>
            </a:r>
            <a:endParaRPr sz="2800">
              <a:solidFill>
                <a:srgbClr val="223572"/>
              </a:solidFill>
              <a:latin typeface="Nunito SemiBold"/>
              <a:ea typeface="Nunito SemiBold"/>
              <a:cs typeface="Nunito SemiBold"/>
              <a:sym typeface="Nunito SemiBold"/>
            </a:endParaRPr>
          </a:p>
        </p:txBody>
      </p:sp>
      <p:sp>
        <p:nvSpPr>
          <p:cNvPr id="1053" name="Google Shape;1053;p48"/>
          <p:cNvSpPr txBox="1"/>
          <p:nvPr/>
        </p:nvSpPr>
        <p:spPr>
          <a:xfrm>
            <a:off x="12138650" y="6143200"/>
            <a:ext cx="3637200" cy="731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800">
                <a:solidFill>
                  <a:srgbClr val="FFFFFF"/>
                </a:solidFill>
                <a:latin typeface="Passion One"/>
                <a:ea typeface="Passion One"/>
                <a:cs typeface="Passion One"/>
                <a:sym typeface="Passion One"/>
              </a:rPr>
              <a:t>65%</a:t>
            </a:r>
            <a:endParaRPr sz="4800">
              <a:solidFill>
                <a:srgbClr val="FFFFFF"/>
              </a:solidFill>
              <a:latin typeface="Passion One"/>
              <a:ea typeface="Passion One"/>
              <a:cs typeface="Passion One"/>
              <a:sym typeface="Passion One"/>
            </a:endParaRPr>
          </a:p>
        </p:txBody>
      </p:sp>
      <p:sp>
        <p:nvSpPr>
          <p:cNvPr id="1054" name="Google Shape;1054;p48"/>
          <p:cNvSpPr txBox="1"/>
          <p:nvPr/>
        </p:nvSpPr>
        <p:spPr>
          <a:xfrm>
            <a:off x="12128450" y="6802750"/>
            <a:ext cx="3657600" cy="182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rgbClr val="223572"/>
                </a:solidFill>
                <a:latin typeface="Nunito SemiBold"/>
                <a:ea typeface="Nunito SemiBold"/>
                <a:cs typeface="Nunito SemiBold"/>
                <a:sym typeface="Nunito SemiBold"/>
              </a:rPr>
              <a:t>Saturn is composed mostly of hydrogen and helium</a:t>
            </a:r>
            <a:endParaRPr sz="2800">
              <a:solidFill>
                <a:srgbClr val="223572"/>
              </a:solidFill>
              <a:latin typeface="Nunito SemiBold"/>
              <a:ea typeface="Nunito SemiBold"/>
              <a:cs typeface="Nunito SemiBold"/>
              <a:sym typeface="Nunito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49"/>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EXERCISE 1</a:t>
            </a:r>
            <a:endParaRPr/>
          </a:p>
        </p:txBody>
      </p:sp>
      <p:sp>
        <p:nvSpPr>
          <p:cNvPr id="1060" name="Google Shape;1060;p49"/>
          <p:cNvSpPr txBox="1"/>
          <p:nvPr/>
        </p:nvSpPr>
        <p:spPr>
          <a:xfrm>
            <a:off x="2824200" y="6225550"/>
            <a:ext cx="12639600" cy="10224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4400">
                <a:solidFill>
                  <a:schemeClr val="lt1"/>
                </a:solidFill>
                <a:latin typeface="Passion One"/>
                <a:ea typeface="Passion One"/>
                <a:cs typeface="Passion One"/>
                <a:sym typeface="Passion One"/>
              </a:rPr>
              <a:t>WRITE THE NAME OF THESE ITEMS</a:t>
            </a:r>
            <a:endParaRPr sz="4400">
              <a:solidFill>
                <a:schemeClr val="lt1"/>
              </a:solidFill>
              <a:latin typeface="Passion One"/>
              <a:ea typeface="Passion One"/>
              <a:cs typeface="Passion One"/>
              <a:sym typeface="Passion One"/>
            </a:endParaRPr>
          </a:p>
        </p:txBody>
      </p:sp>
      <p:sp>
        <p:nvSpPr>
          <p:cNvPr id="1061" name="Google Shape;1061;p49"/>
          <p:cNvSpPr txBox="1"/>
          <p:nvPr/>
        </p:nvSpPr>
        <p:spPr>
          <a:xfrm>
            <a:off x="3972000" y="7410450"/>
            <a:ext cx="10344000" cy="1638600"/>
          </a:xfrm>
          <a:prstGeom prst="rect">
            <a:avLst/>
          </a:prstGeom>
          <a:noFill/>
          <a:ln>
            <a:noFill/>
          </a:ln>
        </p:spPr>
        <p:txBody>
          <a:bodyPr anchorCtr="0" anchor="t" bIns="182850" lIns="182850" spcFirstLastPara="1" rIns="182850" wrap="square" tIns="182850">
            <a:noAutofit/>
          </a:bodyPr>
          <a:lstStyle/>
          <a:p>
            <a:pPr indent="-660400" lvl="0" marL="914400" rtl="0" algn="ctr">
              <a:lnSpc>
                <a:spcPct val="115000"/>
              </a:lnSpc>
              <a:spcBef>
                <a:spcPts val="0"/>
              </a:spcBef>
              <a:spcAft>
                <a:spcPts val="0"/>
              </a:spcAft>
              <a:buClr>
                <a:schemeClr val="dk2"/>
              </a:buClr>
              <a:buSzPts val="3200"/>
              <a:buFont typeface="Nunito SemiBold"/>
              <a:buAutoNum type="arabicPeriod"/>
            </a:pPr>
            <a:r>
              <a:rPr lang="en" sz="3200">
                <a:solidFill>
                  <a:schemeClr val="dk2"/>
                </a:solidFill>
                <a:latin typeface="Open Sans"/>
                <a:ea typeface="Open Sans"/>
                <a:cs typeface="Open Sans"/>
                <a:sym typeface="Open Sans"/>
              </a:rPr>
              <a:t>____________________________</a:t>
            </a:r>
            <a:endParaRPr sz="3200">
              <a:solidFill>
                <a:schemeClr val="dk2"/>
              </a:solidFill>
              <a:latin typeface="Open Sans"/>
              <a:ea typeface="Open Sans"/>
              <a:cs typeface="Open Sans"/>
              <a:sym typeface="Open Sans"/>
            </a:endParaRPr>
          </a:p>
          <a:p>
            <a:pPr indent="-660400" lvl="0" marL="914400" rtl="0" algn="ctr">
              <a:lnSpc>
                <a:spcPct val="115000"/>
              </a:lnSpc>
              <a:spcBef>
                <a:spcPts val="0"/>
              </a:spcBef>
              <a:spcAft>
                <a:spcPts val="0"/>
              </a:spcAft>
              <a:buClr>
                <a:schemeClr val="dk2"/>
              </a:buClr>
              <a:buSzPts val="3200"/>
              <a:buFont typeface="Nunito SemiBold"/>
              <a:buAutoNum type="arabicPeriod"/>
            </a:pPr>
            <a:r>
              <a:rPr lang="en" sz="3200">
                <a:solidFill>
                  <a:schemeClr val="dk2"/>
                </a:solidFill>
                <a:latin typeface="Open Sans"/>
                <a:ea typeface="Open Sans"/>
                <a:cs typeface="Open Sans"/>
                <a:sym typeface="Open Sans"/>
              </a:rPr>
              <a:t>____________________________</a:t>
            </a:r>
            <a:endParaRPr sz="3200">
              <a:solidFill>
                <a:schemeClr val="dk2"/>
              </a:solidFill>
              <a:latin typeface="Open Sans"/>
              <a:ea typeface="Open Sans"/>
              <a:cs typeface="Open Sans"/>
              <a:sym typeface="Open Sans"/>
            </a:endParaRPr>
          </a:p>
        </p:txBody>
      </p:sp>
      <p:grpSp>
        <p:nvGrpSpPr>
          <p:cNvPr id="1062" name="Google Shape;1062;p49"/>
          <p:cNvGrpSpPr/>
          <p:nvPr/>
        </p:nvGrpSpPr>
        <p:grpSpPr>
          <a:xfrm>
            <a:off x="10420527" y="2763690"/>
            <a:ext cx="2969828" cy="2698431"/>
            <a:chOff x="10704983" y="2334325"/>
            <a:chExt cx="1218941" cy="1107549"/>
          </a:xfrm>
        </p:grpSpPr>
        <p:sp>
          <p:nvSpPr>
            <p:cNvPr id="1063" name="Google Shape;1063;p49"/>
            <p:cNvSpPr/>
            <p:nvPr/>
          </p:nvSpPr>
          <p:spPr>
            <a:xfrm>
              <a:off x="10785712" y="2397291"/>
              <a:ext cx="1138212" cy="1044563"/>
            </a:xfrm>
            <a:custGeom>
              <a:rect b="b" l="l" r="r" t="t"/>
              <a:pathLst>
                <a:path extrusionOk="0" h="21583" w="23518">
                  <a:moveTo>
                    <a:pt x="1635" y="0"/>
                  </a:moveTo>
                  <a:cubicBezTo>
                    <a:pt x="1435" y="167"/>
                    <a:pt x="1235" y="334"/>
                    <a:pt x="1035" y="534"/>
                  </a:cubicBezTo>
                  <a:cubicBezTo>
                    <a:pt x="368" y="1201"/>
                    <a:pt x="1" y="2069"/>
                    <a:pt x="34" y="3003"/>
                  </a:cubicBezTo>
                  <a:lnTo>
                    <a:pt x="34" y="4537"/>
                  </a:lnTo>
                  <a:lnTo>
                    <a:pt x="34" y="8773"/>
                  </a:lnTo>
                  <a:cubicBezTo>
                    <a:pt x="67" y="12109"/>
                    <a:pt x="901" y="15278"/>
                    <a:pt x="3203" y="17680"/>
                  </a:cubicBezTo>
                  <a:cubicBezTo>
                    <a:pt x="5538" y="20081"/>
                    <a:pt x="8207" y="21482"/>
                    <a:pt x="11509" y="21583"/>
                  </a:cubicBezTo>
                  <a:cubicBezTo>
                    <a:pt x="14811" y="21482"/>
                    <a:pt x="17513" y="20115"/>
                    <a:pt x="19848" y="17746"/>
                  </a:cubicBezTo>
                  <a:cubicBezTo>
                    <a:pt x="20115" y="17446"/>
                    <a:pt x="20382" y="17146"/>
                    <a:pt x="20649" y="16812"/>
                  </a:cubicBezTo>
                  <a:cubicBezTo>
                    <a:pt x="21049" y="16345"/>
                    <a:pt x="21383" y="15845"/>
                    <a:pt x="21683" y="15311"/>
                  </a:cubicBezTo>
                  <a:cubicBezTo>
                    <a:pt x="21883" y="14978"/>
                    <a:pt x="22083" y="14611"/>
                    <a:pt x="22250" y="14244"/>
                  </a:cubicBezTo>
                  <a:cubicBezTo>
                    <a:pt x="22483" y="13744"/>
                    <a:pt x="22684" y="13243"/>
                    <a:pt x="22850" y="12743"/>
                  </a:cubicBezTo>
                  <a:cubicBezTo>
                    <a:pt x="22984" y="12376"/>
                    <a:pt x="23084" y="12042"/>
                    <a:pt x="23151" y="11675"/>
                  </a:cubicBezTo>
                  <a:cubicBezTo>
                    <a:pt x="23284" y="11175"/>
                    <a:pt x="23351" y="10675"/>
                    <a:pt x="23418" y="10174"/>
                  </a:cubicBezTo>
                  <a:cubicBezTo>
                    <a:pt x="23484" y="9707"/>
                    <a:pt x="23484" y="9207"/>
                    <a:pt x="23484" y="8740"/>
                  </a:cubicBezTo>
                  <a:lnTo>
                    <a:pt x="23518" y="4504"/>
                  </a:lnTo>
                  <a:lnTo>
                    <a:pt x="23518" y="3003"/>
                  </a:lnTo>
                  <a:cubicBezTo>
                    <a:pt x="23518" y="2069"/>
                    <a:pt x="23151" y="1201"/>
                    <a:pt x="22483" y="568"/>
                  </a:cubicBezTo>
                  <a:cubicBezTo>
                    <a:pt x="22283" y="334"/>
                    <a:pt x="22050" y="167"/>
                    <a:pt x="2178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 name="Google Shape;1064;p49"/>
            <p:cNvSpPr/>
            <p:nvPr/>
          </p:nvSpPr>
          <p:spPr>
            <a:xfrm>
              <a:off x="10785712" y="2374689"/>
              <a:ext cx="1138212" cy="242229"/>
            </a:xfrm>
            <a:custGeom>
              <a:rect b="b" l="l" r="r" t="t"/>
              <a:pathLst>
                <a:path extrusionOk="0" h="5005" w="23518">
                  <a:moveTo>
                    <a:pt x="3036" y="0"/>
                  </a:moveTo>
                  <a:cubicBezTo>
                    <a:pt x="2136" y="0"/>
                    <a:pt x="1669" y="367"/>
                    <a:pt x="1035" y="1001"/>
                  </a:cubicBezTo>
                  <a:cubicBezTo>
                    <a:pt x="368" y="1668"/>
                    <a:pt x="1" y="2536"/>
                    <a:pt x="1" y="3470"/>
                  </a:cubicBezTo>
                  <a:lnTo>
                    <a:pt x="34" y="5004"/>
                  </a:lnTo>
                  <a:lnTo>
                    <a:pt x="23484" y="5004"/>
                  </a:lnTo>
                  <a:lnTo>
                    <a:pt x="23518" y="3470"/>
                  </a:lnTo>
                  <a:cubicBezTo>
                    <a:pt x="23518" y="2536"/>
                    <a:pt x="23151" y="1668"/>
                    <a:pt x="22483" y="1035"/>
                  </a:cubicBezTo>
                  <a:cubicBezTo>
                    <a:pt x="21850" y="367"/>
                    <a:pt x="20982" y="0"/>
                    <a:pt x="2004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 name="Google Shape;1065;p49"/>
            <p:cNvSpPr/>
            <p:nvPr/>
          </p:nvSpPr>
          <p:spPr>
            <a:xfrm>
              <a:off x="11055341" y="3369181"/>
              <a:ext cx="579608" cy="72693"/>
            </a:xfrm>
            <a:custGeom>
              <a:rect b="b" l="l" r="r" t="t"/>
              <a:pathLst>
                <a:path extrusionOk="0" h="1502" w="11976">
                  <a:moveTo>
                    <a:pt x="734" y="0"/>
                  </a:moveTo>
                  <a:cubicBezTo>
                    <a:pt x="334" y="0"/>
                    <a:pt x="0" y="334"/>
                    <a:pt x="0" y="768"/>
                  </a:cubicBezTo>
                  <a:cubicBezTo>
                    <a:pt x="0" y="1168"/>
                    <a:pt x="334" y="1502"/>
                    <a:pt x="734" y="1502"/>
                  </a:cubicBezTo>
                  <a:lnTo>
                    <a:pt x="11208" y="1502"/>
                  </a:lnTo>
                  <a:cubicBezTo>
                    <a:pt x="11642" y="1502"/>
                    <a:pt x="11976" y="1168"/>
                    <a:pt x="11976" y="768"/>
                  </a:cubicBezTo>
                  <a:cubicBezTo>
                    <a:pt x="11976" y="334"/>
                    <a:pt x="11642" y="0"/>
                    <a:pt x="112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 name="Google Shape;1066;p49"/>
            <p:cNvSpPr/>
            <p:nvPr/>
          </p:nvSpPr>
          <p:spPr>
            <a:xfrm>
              <a:off x="11383047" y="3138320"/>
              <a:ext cx="452081" cy="72693"/>
            </a:xfrm>
            <a:custGeom>
              <a:rect b="b" l="l" r="r" t="t"/>
              <a:pathLst>
                <a:path extrusionOk="0" h="1502" w="9341">
                  <a:moveTo>
                    <a:pt x="735" y="0"/>
                  </a:moveTo>
                  <a:cubicBezTo>
                    <a:pt x="334" y="0"/>
                    <a:pt x="1" y="334"/>
                    <a:pt x="1" y="768"/>
                  </a:cubicBezTo>
                  <a:cubicBezTo>
                    <a:pt x="1" y="1168"/>
                    <a:pt x="334" y="1501"/>
                    <a:pt x="735" y="1501"/>
                  </a:cubicBezTo>
                  <a:lnTo>
                    <a:pt x="8307" y="1501"/>
                  </a:lnTo>
                  <a:cubicBezTo>
                    <a:pt x="8707" y="1034"/>
                    <a:pt x="9041" y="534"/>
                    <a:pt x="93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 name="Google Shape;1067;p49"/>
            <p:cNvSpPr/>
            <p:nvPr/>
          </p:nvSpPr>
          <p:spPr>
            <a:xfrm>
              <a:off x="11486378" y="3013984"/>
              <a:ext cx="405281" cy="72693"/>
            </a:xfrm>
            <a:custGeom>
              <a:rect b="b" l="l" r="r" t="t"/>
              <a:pathLst>
                <a:path extrusionOk="0" h="1502" w="8374">
                  <a:moveTo>
                    <a:pt x="735" y="1"/>
                  </a:moveTo>
                  <a:cubicBezTo>
                    <a:pt x="334" y="1"/>
                    <a:pt x="1" y="334"/>
                    <a:pt x="1" y="768"/>
                  </a:cubicBezTo>
                  <a:cubicBezTo>
                    <a:pt x="1" y="1168"/>
                    <a:pt x="334" y="1502"/>
                    <a:pt x="735" y="1502"/>
                  </a:cubicBezTo>
                  <a:lnTo>
                    <a:pt x="7773" y="1502"/>
                  </a:lnTo>
                  <a:cubicBezTo>
                    <a:pt x="8006" y="1002"/>
                    <a:pt x="8207" y="501"/>
                    <a:pt x="83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 name="Google Shape;1068;p49"/>
            <p:cNvSpPr/>
            <p:nvPr/>
          </p:nvSpPr>
          <p:spPr>
            <a:xfrm>
              <a:off x="10704983" y="2356927"/>
              <a:ext cx="1138212" cy="1044563"/>
            </a:xfrm>
            <a:custGeom>
              <a:rect b="b" l="l" r="r" t="t"/>
              <a:pathLst>
                <a:path extrusionOk="0" h="21583" w="23518">
                  <a:moveTo>
                    <a:pt x="1635" y="1"/>
                  </a:moveTo>
                  <a:cubicBezTo>
                    <a:pt x="1435" y="167"/>
                    <a:pt x="1235" y="334"/>
                    <a:pt x="1035" y="534"/>
                  </a:cubicBezTo>
                  <a:cubicBezTo>
                    <a:pt x="368" y="1201"/>
                    <a:pt x="1" y="2069"/>
                    <a:pt x="34" y="3003"/>
                  </a:cubicBezTo>
                  <a:lnTo>
                    <a:pt x="34" y="4537"/>
                  </a:lnTo>
                  <a:lnTo>
                    <a:pt x="34" y="8773"/>
                  </a:lnTo>
                  <a:cubicBezTo>
                    <a:pt x="68" y="12109"/>
                    <a:pt x="902" y="15278"/>
                    <a:pt x="3203" y="17680"/>
                  </a:cubicBezTo>
                  <a:cubicBezTo>
                    <a:pt x="5538" y="20082"/>
                    <a:pt x="8207" y="21483"/>
                    <a:pt x="11509" y="21583"/>
                  </a:cubicBezTo>
                  <a:cubicBezTo>
                    <a:pt x="14811" y="21483"/>
                    <a:pt x="17513" y="20115"/>
                    <a:pt x="19848" y="17747"/>
                  </a:cubicBezTo>
                  <a:cubicBezTo>
                    <a:pt x="20115" y="17446"/>
                    <a:pt x="20382" y="17146"/>
                    <a:pt x="20649" y="16813"/>
                  </a:cubicBezTo>
                  <a:cubicBezTo>
                    <a:pt x="21049" y="16346"/>
                    <a:pt x="21383" y="15845"/>
                    <a:pt x="21683" y="15311"/>
                  </a:cubicBezTo>
                  <a:cubicBezTo>
                    <a:pt x="21883" y="14978"/>
                    <a:pt x="22083" y="14611"/>
                    <a:pt x="22250" y="14244"/>
                  </a:cubicBezTo>
                  <a:cubicBezTo>
                    <a:pt x="22484" y="13744"/>
                    <a:pt x="22684" y="13243"/>
                    <a:pt x="22851" y="12743"/>
                  </a:cubicBezTo>
                  <a:cubicBezTo>
                    <a:pt x="22984" y="12376"/>
                    <a:pt x="23084" y="12042"/>
                    <a:pt x="23151" y="11676"/>
                  </a:cubicBezTo>
                  <a:cubicBezTo>
                    <a:pt x="23284" y="11175"/>
                    <a:pt x="23351" y="10675"/>
                    <a:pt x="23418" y="10174"/>
                  </a:cubicBezTo>
                  <a:cubicBezTo>
                    <a:pt x="23484" y="9707"/>
                    <a:pt x="23484" y="9207"/>
                    <a:pt x="23484" y="8740"/>
                  </a:cubicBezTo>
                  <a:lnTo>
                    <a:pt x="23518" y="4504"/>
                  </a:lnTo>
                  <a:lnTo>
                    <a:pt x="23518" y="3003"/>
                  </a:lnTo>
                  <a:cubicBezTo>
                    <a:pt x="23518" y="2069"/>
                    <a:pt x="23151" y="1201"/>
                    <a:pt x="22484" y="568"/>
                  </a:cubicBezTo>
                  <a:cubicBezTo>
                    <a:pt x="22283" y="334"/>
                    <a:pt x="22050" y="167"/>
                    <a:pt x="21783"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 name="Google Shape;1069;p49"/>
            <p:cNvSpPr/>
            <p:nvPr/>
          </p:nvSpPr>
          <p:spPr>
            <a:xfrm>
              <a:off x="10704983" y="2334325"/>
              <a:ext cx="1138212" cy="242229"/>
            </a:xfrm>
            <a:custGeom>
              <a:rect b="b" l="l" r="r" t="t"/>
              <a:pathLst>
                <a:path extrusionOk="0" h="5005" w="23518">
                  <a:moveTo>
                    <a:pt x="3036" y="1"/>
                  </a:moveTo>
                  <a:cubicBezTo>
                    <a:pt x="2136" y="1"/>
                    <a:pt x="1669" y="367"/>
                    <a:pt x="1035" y="1001"/>
                  </a:cubicBezTo>
                  <a:cubicBezTo>
                    <a:pt x="368" y="1668"/>
                    <a:pt x="1" y="2536"/>
                    <a:pt x="1" y="3470"/>
                  </a:cubicBezTo>
                  <a:lnTo>
                    <a:pt x="34" y="5004"/>
                  </a:lnTo>
                  <a:lnTo>
                    <a:pt x="23484" y="5004"/>
                  </a:lnTo>
                  <a:lnTo>
                    <a:pt x="23518" y="3470"/>
                  </a:lnTo>
                  <a:cubicBezTo>
                    <a:pt x="23518" y="2536"/>
                    <a:pt x="23151" y="1668"/>
                    <a:pt x="22484" y="1035"/>
                  </a:cubicBezTo>
                  <a:cubicBezTo>
                    <a:pt x="21850" y="367"/>
                    <a:pt x="20983" y="1"/>
                    <a:pt x="2004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 name="Google Shape;1070;p49"/>
            <p:cNvSpPr/>
            <p:nvPr/>
          </p:nvSpPr>
          <p:spPr>
            <a:xfrm>
              <a:off x="10974612" y="3328816"/>
              <a:ext cx="579608" cy="72693"/>
            </a:xfrm>
            <a:custGeom>
              <a:rect b="b" l="l" r="r" t="t"/>
              <a:pathLst>
                <a:path extrusionOk="0" h="1502" w="11976">
                  <a:moveTo>
                    <a:pt x="734" y="1"/>
                  </a:moveTo>
                  <a:cubicBezTo>
                    <a:pt x="334" y="1"/>
                    <a:pt x="1" y="334"/>
                    <a:pt x="1" y="768"/>
                  </a:cubicBezTo>
                  <a:cubicBezTo>
                    <a:pt x="1" y="1168"/>
                    <a:pt x="334" y="1502"/>
                    <a:pt x="734" y="1502"/>
                  </a:cubicBezTo>
                  <a:lnTo>
                    <a:pt x="11209" y="1502"/>
                  </a:lnTo>
                  <a:cubicBezTo>
                    <a:pt x="11642" y="1502"/>
                    <a:pt x="11976" y="1168"/>
                    <a:pt x="11976" y="768"/>
                  </a:cubicBezTo>
                  <a:cubicBezTo>
                    <a:pt x="11976" y="334"/>
                    <a:pt x="11642" y="1"/>
                    <a:pt x="1120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 name="Google Shape;1071;p49"/>
            <p:cNvSpPr/>
            <p:nvPr/>
          </p:nvSpPr>
          <p:spPr>
            <a:xfrm>
              <a:off x="11302367" y="3097956"/>
              <a:ext cx="452081" cy="72693"/>
            </a:xfrm>
            <a:custGeom>
              <a:rect b="b" l="l" r="r" t="t"/>
              <a:pathLst>
                <a:path extrusionOk="0" h="1502" w="9341">
                  <a:moveTo>
                    <a:pt x="734" y="0"/>
                  </a:moveTo>
                  <a:cubicBezTo>
                    <a:pt x="334" y="0"/>
                    <a:pt x="0" y="334"/>
                    <a:pt x="0" y="768"/>
                  </a:cubicBezTo>
                  <a:cubicBezTo>
                    <a:pt x="0" y="1168"/>
                    <a:pt x="334" y="1502"/>
                    <a:pt x="734" y="1502"/>
                  </a:cubicBezTo>
                  <a:lnTo>
                    <a:pt x="8306" y="1502"/>
                  </a:lnTo>
                  <a:cubicBezTo>
                    <a:pt x="8706" y="1035"/>
                    <a:pt x="9040" y="534"/>
                    <a:pt x="9340" y="0"/>
                  </a:cubicBezTo>
                  <a:close/>
                </a:path>
              </a:pathLst>
            </a:custGeom>
            <a:solidFill>
              <a:srgbClr val="FFD8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 name="Google Shape;1072;p49"/>
            <p:cNvSpPr/>
            <p:nvPr/>
          </p:nvSpPr>
          <p:spPr>
            <a:xfrm>
              <a:off x="11405650" y="2973620"/>
              <a:ext cx="405281" cy="72741"/>
            </a:xfrm>
            <a:custGeom>
              <a:rect b="b" l="l" r="r" t="t"/>
              <a:pathLst>
                <a:path extrusionOk="0" h="1503" w="8374">
                  <a:moveTo>
                    <a:pt x="735" y="1"/>
                  </a:moveTo>
                  <a:cubicBezTo>
                    <a:pt x="334" y="1"/>
                    <a:pt x="1" y="335"/>
                    <a:pt x="1" y="768"/>
                  </a:cubicBezTo>
                  <a:cubicBezTo>
                    <a:pt x="1" y="1168"/>
                    <a:pt x="334" y="1502"/>
                    <a:pt x="735" y="1502"/>
                  </a:cubicBezTo>
                  <a:lnTo>
                    <a:pt x="7773" y="1502"/>
                  </a:lnTo>
                  <a:cubicBezTo>
                    <a:pt x="8007" y="1002"/>
                    <a:pt x="8207" y="501"/>
                    <a:pt x="8374" y="1"/>
                  </a:cubicBezTo>
                  <a:close/>
                </a:path>
              </a:pathLst>
            </a:custGeom>
            <a:solidFill>
              <a:srgbClr val="FFD8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3" name="Google Shape;1073;p49"/>
          <p:cNvGrpSpPr/>
          <p:nvPr/>
        </p:nvGrpSpPr>
        <p:grpSpPr>
          <a:xfrm>
            <a:off x="4897644" y="2555228"/>
            <a:ext cx="1687496" cy="3115355"/>
            <a:chOff x="8772525" y="459950"/>
            <a:chExt cx="692618" cy="1278672"/>
          </a:xfrm>
        </p:grpSpPr>
        <p:sp>
          <p:nvSpPr>
            <p:cNvPr id="1074" name="Google Shape;1074;p49"/>
            <p:cNvSpPr/>
            <p:nvPr/>
          </p:nvSpPr>
          <p:spPr>
            <a:xfrm>
              <a:off x="8853254" y="500314"/>
              <a:ext cx="610292" cy="1236701"/>
            </a:xfrm>
            <a:custGeom>
              <a:rect b="b" l="l" r="r" t="t"/>
              <a:pathLst>
                <a:path extrusionOk="0" h="25553" w="12610">
                  <a:moveTo>
                    <a:pt x="1501" y="1"/>
                  </a:moveTo>
                  <a:lnTo>
                    <a:pt x="1501" y="5171"/>
                  </a:lnTo>
                  <a:lnTo>
                    <a:pt x="1335" y="5171"/>
                  </a:lnTo>
                  <a:cubicBezTo>
                    <a:pt x="601" y="5171"/>
                    <a:pt x="0" y="5772"/>
                    <a:pt x="0" y="6472"/>
                  </a:cubicBezTo>
                  <a:lnTo>
                    <a:pt x="0" y="23684"/>
                  </a:lnTo>
                  <a:cubicBezTo>
                    <a:pt x="0" y="24718"/>
                    <a:pt x="834" y="25552"/>
                    <a:pt x="1868" y="25552"/>
                  </a:cubicBezTo>
                  <a:lnTo>
                    <a:pt x="10741" y="25552"/>
                  </a:lnTo>
                  <a:cubicBezTo>
                    <a:pt x="11775" y="25552"/>
                    <a:pt x="12609" y="24718"/>
                    <a:pt x="12609" y="23684"/>
                  </a:cubicBezTo>
                  <a:lnTo>
                    <a:pt x="12609" y="6472"/>
                  </a:lnTo>
                  <a:cubicBezTo>
                    <a:pt x="12609" y="5738"/>
                    <a:pt x="12042" y="5171"/>
                    <a:pt x="11308" y="5171"/>
                  </a:cubicBezTo>
                  <a:lnTo>
                    <a:pt x="11008" y="5171"/>
                  </a:lnTo>
                  <a:lnTo>
                    <a:pt x="1100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 name="Google Shape;1075;p49"/>
            <p:cNvSpPr/>
            <p:nvPr/>
          </p:nvSpPr>
          <p:spPr>
            <a:xfrm>
              <a:off x="8853254" y="500314"/>
              <a:ext cx="308389" cy="1236701"/>
            </a:xfrm>
            <a:custGeom>
              <a:rect b="b" l="l" r="r" t="t"/>
              <a:pathLst>
                <a:path extrusionOk="0" h="25553" w="6372">
                  <a:moveTo>
                    <a:pt x="1501" y="1"/>
                  </a:moveTo>
                  <a:lnTo>
                    <a:pt x="1501" y="5171"/>
                  </a:lnTo>
                  <a:lnTo>
                    <a:pt x="1335" y="5171"/>
                  </a:lnTo>
                  <a:cubicBezTo>
                    <a:pt x="601" y="5171"/>
                    <a:pt x="0" y="5772"/>
                    <a:pt x="0" y="6472"/>
                  </a:cubicBezTo>
                  <a:lnTo>
                    <a:pt x="0" y="23684"/>
                  </a:lnTo>
                  <a:cubicBezTo>
                    <a:pt x="0" y="24718"/>
                    <a:pt x="834" y="25552"/>
                    <a:pt x="1902" y="25552"/>
                  </a:cubicBezTo>
                  <a:lnTo>
                    <a:pt x="6371" y="25552"/>
                  </a:lnTo>
                  <a:lnTo>
                    <a:pt x="6371" y="1"/>
                  </a:ln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 name="Google Shape;1076;p49"/>
            <p:cNvSpPr/>
            <p:nvPr/>
          </p:nvSpPr>
          <p:spPr>
            <a:xfrm>
              <a:off x="8853254" y="500314"/>
              <a:ext cx="611890" cy="72693"/>
            </a:xfrm>
            <a:custGeom>
              <a:rect b="b" l="l" r="r" t="t"/>
              <a:pathLst>
                <a:path extrusionOk="0" h="1502" w="12643">
                  <a:moveTo>
                    <a:pt x="767" y="1"/>
                  </a:moveTo>
                  <a:cubicBezTo>
                    <a:pt x="334" y="1"/>
                    <a:pt x="0" y="334"/>
                    <a:pt x="0" y="735"/>
                  </a:cubicBezTo>
                  <a:cubicBezTo>
                    <a:pt x="0" y="1168"/>
                    <a:pt x="334" y="1502"/>
                    <a:pt x="767" y="1502"/>
                  </a:cubicBezTo>
                  <a:lnTo>
                    <a:pt x="11875" y="1502"/>
                  </a:lnTo>
                  <a:cubicBezTo>
                    <a:pt x="12309" y="1502"/>
                    <a:pt x="12643" y="1168"/>
                    <a:pt x="12643" y="735"/>
                  </a:cubicBezTo>
                  <a:cubicBezTo>
                    <a:pt x="12643" y="334"/>
                    <a:pt x="12309" y="1"/>
                    <a:pt x="1187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 name="Google Shape;1077;p49"/>
            <p:cNvSpPr/>
            <p:nvPr/>
          </p:nvSpPr>
          <p:spPr>
            <a:xfrm>
              <a:off x="8853254" y="950759"/>
              <a:ext cx="611890" cy="787863"/>
            </a:xfrm>
            <a:custGeom>
              <a:rect b="b" l="l" r="r" t="t"/>
              <a:pathLst>
                <a:path extrusionOk="0" h="16279" w="12643">
                  <a:moveTo>
                    <a:pt x="12643" y="0"/>
                  </a:moveTo>
                  <a:lnTo>
                    <a:pt x="10241" y="1301"/>
                  </a:lnTo>
                  <a:cubicBezTo>
                    <a:pt x="9938" y="1460"/>
                    <a:pt x="9590" y="1544"/>
                    <a:pt x="9240" y="1544"/>
                  </a:cubicBezTo>
                  <a:cubicBezTo>
                    <a:pt x="8857" y="1544"/>
                    <a:pt x="8471" y="1444"/>
                    <a:pt x="8139" y="1235"/>
                  </a:cubicBezTo>
                  <a:cubicBezTo>
                    <a:pt x="7606" y="901"/>
                    <a:pt x="6972" y="734"/>
                    <a:pt x="6371" y="734"/>
                  </a:cubicBezTo>
                  <a:cubicBezTo>
                    <a:pt x="6311" y="731"/>
                    <a:pt x="6251" y="729"/>
                    <a:pt x="6191" y="729"/>
                  </a:cubicBezTo>
                  <a:cubicBezTo>
                    <a:pt x="5652" y="729"/>
                    <a:pt x="5117" y="864"/>
                    <a:pt x="4637" y="1135"/>
                  </a:cubicBezTo>
                  <a:lnTo>
                    <a:pt x="4437" y="1201"/>
                  </a:lnTo>
                  <a:cubicBezTo>
                    <a:pt x="4128" y="1365"/>
                    <a:pt x="3790" y="1449"/>
                    <a:pt x="3449" y="1449"/>
                  </a:cubicBezTo>
                  <a:cubicBezTo>
                    <a:pt x="3164" y="1449"/>
                    <a:pt x="2876" y="1390"/>
                    <a:pt x="2602" y="1268"/>
                  </a:cubicBezTo>
                  <a:lnTo>
                    <a:pt x="0" y="67"/>
                  </a:lnTo>
                  <a:lnTo>
                    <a:pt x="0" y="14377"/>
                  </a:lnTo>
                  <a:cubicBezTo>
                    <a:pt x="0" y="15411"/>
                    <a:pt x="834" y="16279"/>
                    <a:pt x="1902" y="16279"/>
                  </a:cubicBezTo>
                  <a:lnTo>
                    <a:pt x="10741" y="16279"/>
                  </a:lnTo>
                  <a:cubicBezTo>
                    <a:pt x="11775" y="16279"/>
                    <a:pt x="12643" y="15411"/>
                    <a:pt x="12643" y="14377"/>
                  </a:cubicBezTo>
                  <a:lnTo>
                    <a:pt x="126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 name="Google Shape;1078;p49"/>
            <p:cNvSpPr/>
            <p:nvPr/>
          </p:nvSpPr>
          <p:spPr>
            <a:xfrm>
              <a:off x="9004983" y="1472203"/>
              <a:ext cx="113057" cy="113057"/>
            </a:xfrm>
            <a:custGeom>
              <a:rect b="b" l="l" r="r" t="t"/>
              <a:pathLst>
                <a:path extrusionOk="0" h="2336" w="2336">
                  <a:moveTo>
                    <a:pt x="1168" y="1"/>
                  </a:moveTo>
                  <a:cubicBezTo>
                    <a:pt x="535" y="1"/>
                    <a:pt x="1" y="534"/>
                    <a:pt x="1" y="1168"/>
                  </a:cubicBezTo>
                  <a:cubicBezTo>
                    <a:pt x="1" y="1802"/>
                    <a:pt x="535" y="2336"/>
                    <a:pt x="1168" y="2336"/>
                  </a:cubicBezTo>
                  <a:cubicBezTo>
                    <a:pt x="1802" y="2336"/>
                    <a:pt x="2336" y="1802"/>
                    <a:pt x="2336" y="1168"/>
                  </a:cubicBezTo>
                  <a:cubicBezTo>
                    <a:pt x="2336" y="501"/>
                    <a:pt x="1802" y="1"/>
                    <a:pt x="1168"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 name="Google Shape;1079;p49"/>
            <p:cNvSpPr/>
            <p:nvPr/>
          </p:nvSpPr>
          <p:spPr>
            <a:xfrm>
              <a:off x="8995304" y="1291387"/>
              <a:ext cx="72693" cy="72693"/>
            </a:xfrm>
            <a:custGeom>
              <a:rect b="b" l="l" r="r" t="t"/>
              <a:pathLst>
                <a:path extrusionOk="0" h="1502" w="1502">
                  <a:moveTo>
                    <a:pt x="601" y="1"/>
                  </a:moveTo>
                  <a:cubicBezTo>
                    <a:pt x="568" y="1"/>
                    <a:pt x="568" y="1"/>
                    <a:pt x="534" y="34"/>
                  </a:cubicBezTo>
                  <a:lnTo>
                    <a:pt x="468" y="34"/>
                  </a:lnTo>
                  <a:cubicBezTo>
                    <a:pt x="434" y="67"/>
                    <a:pt x="401" y="67"/>
                    <a:pt x="401" y="67"/>
                  </a:cubicBezTo>
                  <a:lnTo>
                    <a:pt x="334" y="101"/>
                  </a:lnTo>
                  <a:cubicBezTo>
                    <a:pt x="301" y="134"/>
                    <a:pt x="301" y="134"/>
                    <a:pt x="268" y="168"/>
                  </a:cubicBezTo>
                  <a:cubicBezTo>
                    <a:pt x="234" y="168"/>
                    <a:pt x="234" y="201"/>
                    <a:pt x="201" y="201"/>
                  </a:cubicBezTo>
                  <a:cubicBezTo>
                    <a:pt x="201" y="234"/>
                    <a:pt x="167" y="234"/>
                    <a:pt x="167" y="268"/>
                  </a:cubicBezTo>
                  <a:cubicBezTo>
                    <a:pt x="134" y="268"/>
                    <a:pt x="134" y="301"/>
                    <a:pt x="134" y="334"/>
                  </a:cubicBezTo>
                  <a:lnTo>
                    <a:pt x="101" y="368"/>
                  </a:lnTo>
                  <a:cubicBezTo>
                    <a:pt x="67" y="401"/>
                    <a:pt x="67" y="434"/>
                    <a:pt x="67" y="434"/>
                  </a:cubicBezTo>
                  <a:cubicBezTo>
                    <a:pt x="34" y="468"/>
                    <a:pt x="34" y="501"/>
                    <a:pt x="34" y="534"/>
                  </a:cubicBezTo>
                  <a:cubicBezTo>
                    <a:pt x="34" y="534"/>
                    <a:pt x="1" y="568"/>
                    <a:pt x="1" y="601"/>
                  </a:cubicBezTo>
                  <a:cubicBezTo>
                    <a:pt x="1" y="601"/>
                    <a:pt x="1" y="635"/>
                    <a:pt x="1" y="668"/>
                  </a:cubicBezTo>
                  <a:cubicBezTo>
                    <a:pt x="1" y="701"/>
                    <a:pt x="1" y="701"/>
                    <a:pt x="1" y="735"/>
                  </a:cubicBezTo>
                  <a:cubicBezTo>
                    <a:pt x="1" y="768"/>
                    <a:pt x="1" y="801"/>
                    <a:pt x="1" y="801"/>
                  </a:cubicBezTo>
                  <a:cubicBezTo>
                    <a:pt x="1" y="835"/>
                    <a:pt x="1" y="868"/>
                    <a:pt x="1" y="868"/>
                  </a:cubicBezTo>
                  <a:cubicBezTo>
                    <a:pt x="34" y="901"/>
                    <a:pt x="34" y="935"/>
                    <a:pt x="34" y="968"/>
                  </a:cubicBezTo>
                  <a:cubicBezTo>
                    <a:pt x="34" y="968"/>
                    <a:pt x="34" y="1001"/>
                    <a:pt x="67" y="1035"/>
                  </a:cubicBezTo>
                  <a:cubicBezTo>
                    <a:pt x="67" y="1035"/>
                    <a:pt x="67" y="1068"/>
                    <a:pt x="101" y="1102"/>
                  </a:cubicBezTo>
                  <a:lnTo>
                    <a:pt x="134" y="1168"/>
                  </a:lnTo>
                  <a:cubicBezTo>
                    <a:pt x="134" y="1168"/>
                    <a:pt x="134" y="1202"/>
                    <a:pt x="167" y="1202"/>
                  </a:cubicBezTo>
                  <a:cubicBezTo>
                    <a:pt x="167" y="1235"/>
                    <a:pt x="201" y="1235"/>
                    <a:pt x="201" y="1268"/>
                  </a:cubicBezTo>
                  <a:cubicBezTo>
                    <a:pt x="234" y="1268"/>
                    <a:pt x="234" y="1302"/>
                    <a:pt x="268" y="1302"/>
                  </a:cubicBezTo>
                  <a:cubicBezTo>
                    <a:pt x="268" y="1335"/>
                    <a:pt x="301" y="1335"/>
                    <a:pt x="334" y="1368"/>
                  </a:cubicBezTo>
                  <a:lnTo>
                    <a:pt x="401" y="1402"/>
                  </a:lnTo>
                  <a:cubicBezTo>
                    <a:pt x="401" y="1402"/>
                    <a:pt x="434" y="1435"/>
                    <a:pt x="468" y="1435"/>
                  </a:cubicBezTo>
                  <a:cubicBezTo>
                    <a:pt x="468" y="1435"/>
                    <a:pt x="501" y="1435"/>
                    <a:pt x="534" y="1468"/>
                  </a:cubicBezTo>
                  <a:lnTo>
                    <a:pt x="601" y="1468"/>
                  </a:lnTo>
                  <a:cubicBezTo>
                    <a:pt x="634" y="1468"/>
                    <a:pt x="634" y="1468"/>
                    <a:pt x="668" y="1502"/>
                  </a:cubicBezTo>
                  <a:lnTo>
                    <a:pt x="801" y="1502"/>
                  </a:lnTo>
                  <a:cubicBezTo>
                    <a:pt x="835" y="1468"/>
                    <a:pt x="868" y="1468"/>
                    <a:pt x="901" y="1468"/>
                  </a:cubicBezTo>
                  <a:lnTo>
                    <a:pt x="968" y="1468"/>
                  </a:lnTo>
                  <a:cubicBezTo>
                    <a:pt x="968" y="1435"/>
                    <a:pt x="1001" y="1435"/>
                    <a:pt x="1035" y="1435"/>
                  </a:cubicBezTo>
                  <a:cubicBezTo>
                    <a:pt x="1068" y="1435"/>
                    <a:pt x="1068" y="1402"/>
                    <a:pt x="1101" y="1402"/>
                  </a:cubicBezTo>
                  <a:lnTo>
                    <a:pt x="1168" y="1368"/>
                  </a:lnTo>
                  <a:cubicBezTo>
                    <a:pt x="1168" y="1335"/>
                    <a:pt x="1202" y="1335"/>
                    <a:pt x="1202" y="1302"/>
                  </a:cubicBezTo>
                  <a:cubicBezTo>
                    <a:pt x="1235" y="1302"/>
                    <a:pt x="1268" y="1268"/>
                    <a:pt x="1268" y="1268"/>
                  </a:cubicBezTo>
                  <a:cubicBezTo>
                    <a:pt x="1302" y="1235"/>
                    <a:pt x="1302" y="1235"/>
                    <a:pt x="1335" y="1202"/>
                  </a:cubicBezTo>
                  <a:cubicBezTo>
                    <a:pt x="1335" y="1202"/>
                    <a:pt x="1335" y="1168"/>
                    <a:pt x="1368" y="1168"/>
                  </a:cubicBezTo>
                  <a:lnTo>
                    <a:pt x="1402" y="1102"/>
                  </a:lnTo>
                  <a:cubicBezTo>
                    <a:pt x="1402" y="1068"/>
                    <a:pt x="1435" y="1035"/>
                    <a:pt x="1435" y="1035"/>
                  </a:cubicBezTo>
                  <a:cubicBezTo>
                    <a:pt x="1435" y="1001"/>
                    <a:pt x="1435" y="968"/>
                    <a:pt x="1468" y="968"/>
                  </a:cubicBezTo>
                  <a:cubicBezTo>
                    <a:pt x="1468" y="935"/>
                    <a:pt x="1468" y="901"/>
                    <a:pt x="1468" y="868"/>
                  </a:cubicBezTo>
                  <a:cubicBezTo>
                    <a:pt x="1468" y="868"/>
                    <a:pt x="1502" y="835"/>
                    <a:pt x="1502" y="801"/>
                  </a:cubicBezTo>
                  <a:cubicBezTo>
                    <a:pt x="1502" y="801"/>
                    <a:pt x="1502" y="768"/>
                    <a:pt x="1502" y="735"/>
                  </a:cubicBezTo>
                  <a:cubicBezTo>
                    <a:pt x="1502" y="701"/>
                    <a:pt x="1502" y="701"/>
                    <a:pt x="1502" y="668"/>
                  </a:cubicBezTo>
                  <a:cubicBezTo>
                    <a:pt x="1468" y="635"/>
                    <a:pt x="1468" y="601"/>
                    <a:pt x="1468" y="601"/>
                  </a:cubicBezTo>
                  <a:cubicBezTo>
                    <a:pt x="1468" y="568"/>
                    <a:pt x="1468" y="534"/>
                    <a:pt x="1468" y="534"/>
                  </a:cubicBezTo>
                  <a:cubicBezTo>
                    <a:pt x="1435" y="501"/>
                    <a:pt x="1435" y="468"/>
                    <a:pt x="1435" y="434"/>
                  </a:cubicBezTo>
                  <a:cubicBezTo>
                    <a:pt x="1435" y="434"/>
                    <a:pt x="1402" y="401"/>
                    <a:pt x="1402" y="368"/>
                  </a:cubicBezTo>
                  <a:lnTo>
                    <a:pt x="1368" y="334"/>
                  </a:lnTo>
                  <a:cubicBezTo>
                    <a:pt x="1335" y="301"/>
                    <a:pt x="1335" y="268"/>
                    <a:pt x="1335" y="268"/>
                  </a:cubicBezTo>
                  <a:cubicBezTo>
                    <a:pt x="1302" y="234"/>
                    <a:pt x="1302" y="234"/>
                    <a:pt x="1268" y="201"/>
                  </a:cubicBezTo>
                  <a:cubicBezTo>
                    <a:pt x="1268" y="201"/>
                    <a:pt x="1235" y="168"/>
                    <a:pt x="1202" y="168"/>
                  </a:cubicBezTo>
                  <a:cubicBezTo>
                    <a:pt x="1202" y="134"/>
                    <a:pt x="1168" y="134"/>
                    <a:pt x="1168" y="101"/>
                  </a:cubicBezTo>
                  <a:lnTo>
                    <a:pt x="1101" y="67"/>
                  </a:lnTo>
                  <a:cubicBezTo>
                    <a:pt x="1068" y="67"/>
                    <a:pt x="1035" y="67"/>
                    <a:pt x="1035" y="34"/>
                  </a:cubicBezTo>
                  <a:lnTo>
                    <a:pt x="968" y="34"/>
                  </a:lnTo>
                  <a:cubicBezTo>
                    <a:pt x="935" y="34"/>
                    <a:pt x="901" y="1"/>
                    <a:pt x="901"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 name="Google Shape;1080;p49"/>
            <p:cNvSpPr/>
            <p:nvPr/>
          </p:nvSpPr>
          <p:spPr>
            <a:xfrm>
              <a:off x="9226165" y="1501291"/>
              <a:ext cx="72693" cy="72693"/>
            </a:xfrm>
            <a:custGeom>
              <a:rect b="b" l="l" r="r" t="t"/>
              <a:pathLst>
                <a:path extrusionOk="0" h="1502" w="1502">
                  <a:moveTo>
                    <a:pt x="601" y="0"/>
                  </a:moveTo>
                  <a:cubicBezTo>
                    <a:pt x="601" y="0"/>
                    <a:pt x="568" y="34"/>
                    <a:pt x="534" y="34"/>
                  </a:cubicBezTo>
                  <a:cubicBezTo>
                    <a:pt x="534" y="34"/>
                    <a:pt x="501" y="34"/>
                    <a:pt x="468" y="67"/>
                  </a:cubicBezTo>
                  <a:lnTo>
                    <a:pt x="401" y="67"/>
                  </a:lnTo>
                  <a:lnTo>
                    <a:pt x="334" y="134"/>
                  </a:lnTo>
                  <a:cubicBezTo>
                    <a:pt x="334" y="134"/>
                    <a:pt x="301" y="134"/>
                    <a:pt x="301" y="167"/>
                  </a:cubicBezTo>
                  <a:cubicBezTo>
                    <a:pt x="268" y="167"/>
                    <a:pt x="234" y="200"/>
                    <a:pt x="234" y="200"/>
                  </a:cubicBezTo>
                  <a:cubicBezTo>
                    <a:pt x="201" y="234"/>
                    <a:pt x="201" y="234"/>
                    <a:pt x="168" y="267"/>
                  </a:cubicBezTo>
                  <a:cubicBezTo>
                    <a:pt x="168" y="267"/>
                    <a:pt x="168" y="300"/>
                    <a:pt x="134" y="334"/>
                  </a:cubicBezTo>
                  <a:lnTo>
                    <a:pt x="101" y="400"/>
                  </a:lnTo>
                  <a:cubicBezTo>
                    <a:pt x="101" y="400"/>
                    <a:pt x="67" y="434"/>
                    <a:pt x="67" y="467"/>
                  </a:cubicBezTo>
                  <a:cubicBezTo>
                    <a:pt x="67" y="467"/>
                    <a:pt x="67" y="501"/>
                    <a:pt x="34" y="534"/>
                  </a:cubicBezTo>
                  <a:cubicBezTo>
                    <a:pt x="34" y="534"/>
                    <a:pt x="34" y="567"/>
                    <a:pt x="34" y="601"/>
                  </a:cubicBezTo>
                  <a:cubicBezTo>
                    <a:pt x="34" y="601"/>
                    <a:pt x="34" y="634"/>
                    <a:pt x="34" y="667"/>
                  </a:cubicBezTo>
                  <a:cubicBezTo>
                    <a:pt x="1" y="701"/>
                    <a:pt x="1" y="701"/>
                    <a:pt x="1" y="734"/>
                  </a:cubicBezTo>
                  <a:cubicBezTo>
                    <a:pt x="1" y="767"/>
                    <a:pt x="1" y="801"/>
                    <a:pt x="34" y="801"/>
                  </a:cubicBezTo>
                  <a:cubicBezTo>
                    <a:pt x="34" y="834"/>
                    <a:pt x="34" y="867"/>
                    <a:pt x="34" y="901"/>
                  </a:cubicBezTo>
                  <a:cubicBezTo>
                    <a:pt x="34" y="901"/>
                    <a:pt x="34" y="934"/>
                    <a:pt x="34" y="968"/>
                  </a:cubicBezTo>
                  <a:cubicBezTo>
                    <a:pt x="67" y="968"/>
                    <a:pt x="67" y="1001"/>
                    <a:pt x="67" y="1034"/>
                  </a:cubicBezTo>
                  <a:cubicBezTo>
                    <a:pt x="67" y="1034"/>
                    <a:pt x="101" y="1068"/>
                    <a:pt x="101" y="1101"/>
                  </a:cubicBezTo>
                  <a:lnTo>
                    <a:pt x="134" y="1168"/>
                  </a:lnTo>
                  <a:cubicBezTo>
                    <a:pt x="168" y="1168"/>
                    <a:pt x="168" y="1201"/>
                    <a:pt x="168" y="1201"/>
                  </a:cubicBezTo>
                  <a:cubicBezTo>
                    <a:pt x="201" y="1234"/>
                    <a:pt x="201" y="1268"/>
                    <a:pt x="234" y="1268"/>
                  </a:cubicBezTo>
                  <a:cubicBezTo>
                    <a:pt x="234" y="1268"/>
                    <a:pt x="268" y="1301"/>
                    <a:pt x="301" y="1334"/>
                  </a:cubicBezTo>
                  <a:cubicBezTo>
                    <a:pt x="301" y="1334"/>
                    <a:pt x="334" y="1368"/>
                    <a:pt x="334" y="1368"/>
                  </a:cubicBezTo>
                  <a:lnTo>
                    <a:pt x="401" y="1401"/>
                  </a:lnTo>
                  <a:cubicBezTo>
                    <a:pt x="434" y="1401"/>
                    <a:pt x="468" y="1435"/>
                    <a:pt x="468" y="1435"/>
                  </a:cubicBezTo>
                  <a:cubicBezTo>
                    <a:pt x="501" y="1435"/>
                    <a:pt x="534" y="1468"/>
                    <a:pt x="534" y="1468"/>
                  </a:cubicBezTo>
                  <a:lnTo>
                    <a:pt x="601" y="1468"/>
                  </a:lnTo>
                  <a:cubicBezTo>
                    <a:pt x="635" y="1501"/>
                    <a:pt x="668" y="1501"/>
                    <a:pt x="701" y="1501"/>
                  </a:cubicBezTo>
                  <a:lnTo>
                    <a:pt x="835" y="1501"/>
                  </a:lnTo>
                  <a:cubicBezTo>
                    <a:pt x="868" y="1501"/>
                    <a:pt x="868" y="1468"/>
                    <a:pt x="901" y="1468"/>
                  </a:cubicBezTo>
                  <a:lnTo>
                    <a:pt x="968" y="1468"/>
                  </a:lnTo>
                  <a:cubicBezTo>
                    <a:pt x="1001" y="1468"/>
                    <a:pt x="1035" y="1435"/>
                    <a:pt x="1035" y="1435"/>
                  </a:cubicBezTo>
                  <a:cubicBezTo>
                    <a:pt x="1068" y="1435"/>
                    <a:pt x="1102" y="1401"/>
                    <a:pt x="1102" y="1401"/>
                  </a:cubicBezTo>
                  <a:lnTo>
                    <a:pt x="1168" y="1368"/>
                  </a:lnTo>
                  <a:cubicBezTo>
                    <a:pt x="1202" y="1334"/>
                    <a:pt x="1202" y="1334"/>
                    <a:pt x="1235" y="1334"/>
                  </a:cubicBezTo>
                  <a:cubicBezTo>
                    <a:pt x="1268" y="1301"/>
                    <a:pt x="1268" y="1268"/>
                    <a:pt x="1302" y="1268"/>
                  </a:cubicBezTo>
                  <a:cubicBezTo>
                    <a:pt x="1302" y="1268"/>
                    <a:pt x="1335" y="1234"/>
                    <a:pt x="1335" y="1201"/>
                  </a:cubicBezTo>
                  <a:cubicBezTo>
                    <a:pt x="1368" y="1201"/>
                    <a:pt x="1368" y="1168"/>
                    <a:pt x="1368" y="1168"/>
                  </a:cubicBezTo>
                  <a:lnTo>
                    <a:pt x="1435" y="1101"/>
                  </a:lnTo>
                  <a:cubicBezTo>
                    <a:pt x="1435" y="1068"/>
                    <a:pt x="1435" y="1034"/>
                    <a:pt x="1468" y="1034"/>
                  </a:cubicBezTo>
                  <a:cubicBezTo>
                    <a:pt x="1468" y="1001"/>
                    <a:pt x="1468" y="968"/>
                    <a:pt x="1468" y="968"/>
                  </a:cubicBezTo>
                  <a:cubicBezTo>
                    <a:pt x="1468" y="934"/>
                    <a:pt x="1502" y="901"/>
                    <a:pt x="1502" y="901"/>
                  </a:cubicBezTo>
                  <a:cubicBezTo>
                    <a:pt x="1502" y="867"/>
                    <a:pt x="1502" y="834"/>
                    <a:pt x="1502" y="801"/>
                  </a:cubicBezTo>
                  <a:cubicBezTo>
                    <a:pt x="1502" y="801"/>
                    <a:pt x="1502" y="767"/>
                    <a:pt x="1502" y="734"/>
                  </a:cubicBezTo>
                  <a:cubicBezTo>
                    <a:pt x="1502" y="701"/>
                    <a:pt x="1502" y="701"/>
                    <a:pt x="1502" y="667"/>
                  </a:cubicBezTo>
                  <a:cubicBezTo>
                    <a:pt x="1502" y="634"/>
                    <a:pt x="1502" y="634"/>
                    <a:pt x="1502" y="601"/>
                  </a:cubicBezTo>
                  <a:cubicBezTo>
                    <a:pt x="1502" y="567"/>
                    <a:pt x="1502" y="534"/>
                    <a:pt x="1468" y="534"/>
                  </a:cubicBezTo>
                  <a:cubicBezTo>
                    <a:pt x="1468" y="501"/>
                    <a:pt x="1468" y="467"/>
                    <a:pt x="1468" y="467"/>
                  </a:cubicBezTo>
                  <a:cubicBezTo>
                    <a:pt x="1435" y="434"/>
                    <a:pt x="1435" y="400"/>
                    <a:pt x="1435" y="400"/>
                  </a:cubicBezTo>
                  <a:lnTo>
                    <a:pt x="1368" y="334"/>
                  </a:lnTo>
                  <a:cubicBezTo>
                    <a:pt x="1368" y="300"/>
                    <a:pt x="1368" y="267"/>
                    <a:pt x="1335" y="267"/>
                  </a:cubicBezTo>
                  <a:cubicBezTo>
                    <a:pt x="1335" y="234"/>
                    <a:pt x="1302" y="234"/>
                    <a:pt x="1302" y="200"/>
                  </a:cubicBezTo>
                  <a:cubicBezTo>
                    <a:pt x="1268" y="200"/>
                    <a:pt x="1268" y="167"/>
                    <a:pt x="1235" y="167"/>
                  </a:cubicBezTo>
                  <a:cubicBezTo>
                    <a:pt x="1235" y="134"/>
                    <a:pt x="1202" y="134"/>
                    <a:pt x="1168" y="134"/>
                  </a:cubicBezTo>
                  <a:lnTo>
                    <a:pt x="1102" y="67"/>
                  </a:lnTo>
                  <a:lnTo>
                    <a:pt x="1035" y="67"/>
                  </a:lnTo>
                  <a:cubicBezTo>
                    <a:pt x="1035" y="34"/>
                    <a:pt x="1001" y="34"/>
                    <a:pt x="968" y="34"/>
                  </a:cubicBezTo>
                  <a:cubicBezTo>
                    <a:pt x="968" y="34"/>
                    <a:pt x="935" y="0"/>
                    <a:pt x="901"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 name="Google Shape;1081;p49"/>
            <p:cNvSpPr/>
            <p:nvPr/>
          </p:nvSpPr>
          <p:spPr>
            <a:xfrm>
              <a:off x="9171281" y="1378601"/>
              <a:ext cx="72693" cy="72257"/>
            </a:xfrm>
            <a:custGeom>
              <a:rect b="b" l="l" r="r" t="t"/>
              <a:pathLst>
                <a:path extrusionOk="0" h="1493" w="1502">
                  <a:moveTo>
                    <a:pt x="601" y="0"/>
                  </a:moveTo>
                  <a:cubicBezTo>
                    <a:pt x="568" y="0"/>
                    <a:pt x="568" y="0"/>
                    <a:pt x="534" y="33"/>
                  </a:cubicBezTo>
                  <a:lnTo>
                    <a:pt x="468" y="33"/>
                  </a:lnTo>
                  <a:cubicBezTo>
                    <a:pt x="434" y="67"/>
                    <a:pt x="401" y="67"/>
                    <a:pt x="401" y="67"/>
                  </a:cubicBezTo>
                  <a:lnTo>
                    <a:pt x="334" y="100"/>
                  </a:lnTo>
                  <a:cubicBezTo>
                    <a:pt x="301" y="133"/>
                    <a:pt x="301" y="133"/>
                    <a:pt x="267" y="167"/>
                  </a:cubicBezTo>
                  <a:cubicBezTo>
                    <a:pt x="267" y="167"/>
                    <a:pt x="234" y="200"/>
                    <a:pt x="234" y="200"/>
                  </a:cubicBezTo>
                  <a:cubicBezTo>
                    <a:pt x="201" y="234"/>
                    <a:pt x="201" y="234"/>
                    <a:pt x="167" y="267"/>
                  </a:cubicBezTo>
                  <a:cubicBezTo>
                    <a:pt x="167" y="267"/>
                    <a:pt x="134" y="300"/>
                    <a:pt x="134" y="300"/>
                  </a:cubicBezTo>
                  <a:lnTo>
                    <a:pt x="101" y="367"/>
                  </a:lnTo>
                  <a:cubicBezTo>
                    <a:pt x="67" y="400"/>
                    <a:pt x="67" y="434"/>
                    <a:pt x="67" y="434"/>
                  </a:cubicBezTo>
                  <a:cubicBezTo>
                    <a:pt x="34" y="467"/>
                    <a:pt x="34" y="500"/>
                    <a:pt x="34" y="500"/>
                  </a:cubicBezTo>
                  <a:cubicBezTo>
                    <a:pt x="34" y="534"/>
                    <a:pt x="34" y="567"/>
                    <a:pt x="1" y="600"/>
                  </a:cubicBezTo>
                  <a:cubicBezTo>
                    <a:pt x="1" y="600"/>
                    <a:pt x="1" y="634"/>
                    <a:pt x="1" y="667"/>
                  </a:cubicBezTo>
                  <a:cubicBezTo>
                    <a:pt x="1" y="667"/>
                    <a:pt x="1" y="701"/>
                    <a:pt x="1" y="734"/>
                  </a:cubicBezTo>
                  <a:cubicBezTo>
                    <a:pt x="1" y="767"/>
                    <a:pt x="1" y="767"/>
                    <a:pt x="1" y="801"/>
                  </a:cubicBezTo>
                  <a:cubicBezTo>
                    <a:pt x="1" y="834"/>
                    <a:pt x="1" y="867"/>
                    <a:pt x="1" y="867"/>
                  </a:cubicBezTo>
                  <a:cubicBezTo>
                    <a:pt x="34" y="901"/>
                    <a:pt x="34" y="934"/>
                    <a:pt x="34" y="934"/>
                  </a:cubicBezTo>
                  <a:cubicBezTo>
                    <a:pt x="34" y="967"/>
                    <a:pt x="34" y="1001"/>
                    <a:pt x="67" y="1001"/>
                  </a:cubicBezTo>
                  <a:cubicBezTo>
                    <a:pt x="67" y="1034"/>
                    <a:pt x="67" y="1067"/>
                    <a:pt x="101" y="1067"/>
                  </a:cubicBezTo>
                  <a:lnTo>
                    <a:pt x="134" y="1134"/>
                  </a:lnTo>
                  <a:cubicBezTo>
                    <a:pt x="134" y="1168"/>
                    <a:pt x="167" y="1168"/>
                    <a:pt x="167" y="1201"/>
                  </a:cubicBezTo>
                  <a:cubicBezTo>
                    <a:pt x="201" y="1234"/>
                    <a:pt x="201" y="1234"/>
                    <a:pt x="234" y="1268"/>
                  </a:cubicBezTo>
                  <a:cubicBezTo>
                    <a:pt x="234" y="1268"/>
                    <a:pt x="267" y="1301"/>
                    <a:pt x="267" y="1301"/>
                  </a:cubicBezTo>
                  <a:cubicBezTo>
                    <a:pt x="301" y="1334"/>
                    <a:pt x="301" y="1334"/>
                    <a:pt x="334" y="1368"/>
                  </a:cubicBezTo>
                  <a:lnTo>
                    <a:pt x="401" y="1401"/>
                  </a:lnTo>
                  <a:cubicBezTo>
                    <a:pt x="401" y="1401"/>
                    <a:pt x="434" y="1401"/>
                    <a:pt x="468" y="1434"/>
                  </a:cubicBezTo>
                  <a:cubicBezTo>
                    <a:pt x="501" y="1434"/>
                    <a:pt x="501" y="1434"/>
                    <a:pt x="534" y="1468"/>
                  </a:cubicBezTo>
                  <a:lnTo>
                    <a:pt x="668" y="1468"/>
                  </a:lnTo>
                  <a:cubicBezTo>
                    <a:pt x="684" y="1484"/>
                    <a:pt x="701" y="1493"/>
                    <a:pt x="714" y="1493"/>
                  </a:cubicBezTo>
                  <a:cubicBezTo>
                    <a:pt x="726" y="1493"/>
                    <a:pt x="734" y="1484"/>
                    <a:pt x="734" y="1468"/>
                  </a:cubicBezTo>
                  <a:lnTo>
                    <a:pt x="968" y="1468"/>
                  </a:lnTo>
                  <a:cubicBezTo>
                    <a:pt x="1001" y="1434"/>
                    <a:pt x="1001" y="1434"/>
                    <a:pt x="1035" y="1434"/>
                  </a:cubicBezTo>
                  <a:cubicBezTo>
                    <a:pt x="1068" y="1401"/>
                    <a:pt x="1068" y="1401"/>
                    <a:pt x="1101" y="1401"/>
                  </a:cubicBezTo>
                  <a:lnTo>
                    <a:pt x="1168" y="1368"/>
                  </a:lnTo>
                  <a:cubicBezTo>
                    <a:pt x="1201" y="1334"/>
                    <a:pt x="1201" y="1334"/>
                    <a:pt x="1235" y="1301"/>
                  </a:cubicBezTo>
                  <a:cubicBezTo>
                    <a:pt x="1235" y="1301"/>
                    <a:pt x="1268" y="1268"/>
                    <a:pt x="1268" y="1268"/>
                  </a:cubicBezTo>
                  <a:cubicBezTo>
                    <a:pt x="1302" y="1234"/>
                    <a:pt x="1302" y="1234"/>
                    <a:pt x="1335" y="1201"/>
                  </a:cubicBezTo>
                  <a:cubicBezTo>
                    <a:pt x="1335" y="1201"/>
                    <a:pt x="1368" y="1168"/>
                    <a:pt x="1368" y="1134"/>
                  </a:cubicBezTo>
                  <a:lnTo>
                    <a:pt x="1402" y="1067"/>
                  </a:lnTo>
                  <a:cubicBezTo>
                    <a:pt x="1435" y="1067"/>
                    <a:pt x="1435" y="1034"/>
                    <a:pt x="1435" y="1001"/>
                  </a:cubicBezTo>
                  <a:cubicBezTo>
                    <a:pt x="1435" y="1001"/>
                    <a:pt x="1468" y="967"/>
                    <a:pt x="1468" y="934"/>
                  </a:cubicBezTo>
                  <a:cubicBezTo>
                    <a:pt x="1468" y="934"/>
                    <a:pt x="1468" y="901"/>
                    <a:pt x="1468" y="867"/>
                  </a:cubicBezTo>
                  <a:cubicBezTo>
                    <a:pt x="1502" y="867"/>
                    <a:pt x="1502" y="834"/>
                    <a:pt x="1502" y="801"/>
                  </a:cubicBezTo>
                  <a:cubicBezTo>
                    <a:pt x="1502" y="767"/>
                    <a:pt x="1502" y="767"/>
                    <a:pt x="1502" y="734"/>
                  </a:cubicBezTo>
                  <a:cubicBezTo>
                    <a:pt x="1502" y="701"/>
                    <a:pt x="1502" y="667"/>
                    <a:pt x="1502" y="667"/>
                  </a:cubicBezTo>
                  <a:cubicBezTo>
                    <a:pt x="1502" y="634"/>
                    <a:pt x="1502" y="600"/>
                    <a:pt x="1468" y="600"/>
                  </a:cubicBezTo>
                  <a:cubicBezTo>
                    <a:pt x="1468" y="567"/>
                    <a:pt x="1468" y="534"/>
                    <a:pt x="1468" y="500"/>
                  </a:cubicBezTo>
                  <a:cubicBezTo>
                    <a:pt x="1468" y="500"/>
                    <a:pt x="1435" y="467"/>
                    <a:pt x="1435" y="434"/>
                  </a:cubicBezTo>
                  <a:cubicBezTo>
                    <a:pt x="1435" y="434"/>
                    <a:pt x="1435" y="400"/>
                    <a:pt x="1402" y="367"/>
                  </a:cubicBezTo>
                  <a:lnTo>
                    <a:pt x="1368" y="300"/>
                  </a:lnTo>
                  <a:cubicBezTo>
                    <a:pt x="1368" y="300"/>
                    <a:pt x="1335" y="267"/>
                    <a:pt x="1335" y="267"/>
                  </a:cubicBezTo>
                  <a:cubicBezTo>
                    <a:pt x="1302" y="234"/>
                    <a:pt x="1302" y="234"/>
                    <a:pt x="1268" y="200"/>
                  </a:cubicBezTo>
                  <a:cubicBezTo>
                    <a:pt x="1268" y="200"/>
                    <a:pt x="1235" y="167"/>
                    <a:pt x="1235" y="167"/>
                  </a:cubicBezTo>
                  <a:cubicBezTo>
                    <a:pt x="1201" y="133"/>
                    <a:pt x="1201" y="133"/>
                    <a:pt x="1168" y="100"/>
                  </a:cubicBezTo>
                  <a:lnTo>
                    <a:pt x="1101" y="67"/>
                  </a:lnTo>
                  <a:cubicBezTo>
                    <a:pt x="1068" y="67"/>
                    <a:pt x="1068" y="67"/>
                    <a:pt x="1035" y="33"/>
                  </a:cubicBezTo>
                  <a:lnTo>
                    <a:pt x="968" y="33"/>
                  </a:lnTo>
                  <a:cubicBezTo>
                    <a:pt x="935" y="0"/>
                    <a:pt x="935" y="0"/>
                    <a:pt x="901"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 name="Google Shape;1082;p49"/>
            <p:cNvSpPr/>
            <p:nvPr/>
          </p:nvSpPr>
          <p:spPr>
            <a:xfrm>
              <a:off x="8772525" y="459950"/>
              <a:ext cx="610292" cy="1236701"/>
            </a:xfrm>
            <a:custGeom>
              <a:rect b="b" l="l" r="r" t="t"/>
              <a:pathLst>
                <a:path extrusionOk="0" h="25553" w="12610">
                  <a:moveTo>
                    <a:pt x="1501" y="1"/>
                  </a:moveTo>
                  <a:lnTo>
                    <a:pt x="1501" y="5171"/>
                  </a:lnTo>
                  <a:lnTo>
                    <a:pt x="1335" y="5171"/>
                  </a:lnTo>
                  <a:cubicBezTo>
                    <a:pt x="601" y="5171"/>
                    <a:pt x="0" y="5772"/>
                    <a:pt x="0" y="6472"/>
                  </a:cubicBezTo>
                  <a:lnTo>
                    <a:pt x="0" y="23684"/>
                  </a:lnTo>
                  <a:cubicBezTo>
                    <a:pt x="0" y="24718"/>
                    <a:pt x="834" y="25552"/>
                    <a:pt x="1868" y="25552"/>
                  </a:cubicBezTo>
                  <a:lnTo>
                    <a:pt x="10741" y="25552"/>
                  </a:lnTo>
                  <a:cubicBezTo>
                    <a:pt x="11775" y="25552"/>
                    <a:pt x="12609" y="24718"/>
                    <a:pt x="12609" y="23684"/>
                  </a:cubicBezTo>
                  <a:lnTo>
                    <a:pt x="12609" y="6472"/>
                  </a:lnTo>
                  <a:cubicBezTo>
                    <a:pt x="12609" y="5738"/>
                    <a:pt x="12042" y="5171"/>
                    <a:pt x="11308" y="5171"/>
                  </a:cubicBezTo>
                  <a:lnTo>
                    <a:pt x="11008" y="5171"/>
                  </a:lnTo>
                  <a:lnTo>
                    <a:pt x="11008"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3" name="Google Shape;1083;p49"/>
            <p:cNvSpPr/>
            <p:nvPr/>
          </p:nvSpPr>
          <p:spPr>
            <a:xfrm>
              <a:off x="8772525" y="459950"/>
              <a:ext cx="308389" cy="1236701"/>
            </a:xfrm>
            <a:custGeom>
              <a:rect b="b" l="l" r="r" t="t"/>
              <a:pathLst>
                <a:path extrusionOk="0" h="25553" w="6372">
                  <a:moveTo>
                    <a:pt x="1501" y="1"/>
                  </a:moveTo>
                  <a:lnTo>
                    <a:pt x="1501" y="5171"/>
                  </a:lnTo>
                  <a:lnTo>
                    <a:pt x="1335" y="5171"/>
                  </a:lnTo>
                  <a:cubicBezTo>
                    <a:pt x="601" y="5171"/>
                    <a:pt x="0" y="5772"/>
                    <a:pt x="0" y="6472"/>
                  </a:cubicBezTo>
                  <a:lnTo>
                    <a:pt x="0" y="23684"/>
                  </a:lnTo>
                  <a:cubicBezTo>
                    <a:pt x="0" y="24718"/>
                    <a:pt x="834" y="25552"/>
                    <a:pt x="1902" y="25552"/>
                  </a:cubicBezTo>
                  <a:lnTo>
                    <a:pt x="6372" y="25552"/>
                  </a:lnTo>
                  <a:lnTo>
                    <a:pt x="6372"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4" name="Google Shape;1084;p49"/>
            <p:cNvSpPr/>
            <p:nvPr/>
          </p:nvSpPr>
          <p:spPr>
            <a:xfrm>
              <a:off x="8772525" y="459950"/>
              <a:ext cx="611890" cy="72693"/>
            </a:xfrm>
            <a:custGeom>
              <a:rect b="b" l="l" r="r" t="t"/>
              <a:pathLst>
                <a:path extrusionOk="0" h="1502" w="12643">
                  <a:moveTo>
                    <a:pt x="768" y="1"/>
                  </a:moveTo>
                  <a:cubicBezTo>
                    <a:pt x="334" y="1"/>
                    <a:pt x="0" y="334"/>
                    <a:pt x="0" y="735"/>
                  </a:cubicBezTo>
                  <a:cubicBezTo>
                    <a:pt x="0" y="1168"/>
                    <a:pt x="334" y="1502"/>
                    <a:pt x="768" y="1502"/>
                  </a:cubicBezTo>
                  <a:lnTo>
                    <a:pt x="11876" y="1502"/>
                  </a:lnTo>
                  <a:cubicBezTo>
                    <a:pt x="12309" y="1502"/>
                    <a:pt x="12643" y="1168"/>
                    <a:pt x="12643" y="735"/>
                  </a:cubicBezTo>
                  <a:cubicBezTo>
                    <a:pt x="12643" y="334"/>
                    <a:pt x="12309" y="1"/>
                    <a:pt x="1187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5" name="Google Shape;1085;p49"/>
            <p:cNvSpPr/>
            <p:nvPr/>
          </p:nvSpPr>
          <p:spPr>
            <a:xfrm>
              <a:off x="8772525" y="910394"/>
              <a:ext cx="611890" cy="787863"/>
            </a:xfrm>
            <a:custGeom>
              <a:rect b="b" l="l" r="r" t="t"/>
              <a:pathLst>
                <a:path extrusionOk="0" h="16279" w="12643">
                  <a:moveTo>
                    <a:pt x="12643" y="0"/>
                  </a:moveTo>
                  <a:lnTo>
                    <a:pt x="10241" y="1301"/>
                  </a:lnTo>
                  <a:cubicBezTo>
                    <a:pt x="9939" y="1461"/>
                    <a:pt x="9591" y="1544"/>
                    <a:pt x="9240" y="1544"/>
                  </a:cubicBezTo>
                  <a:cubicBezTo>
                    <a:pt x="8857" y="1544"/>
                    <a:pt x="8471" y="1444"/>
                    <a:pt x="8140" y="1235"/>
                  </a:cubicBezTo>
                  <a:cubicBezTo>
                    <a:pt x="7606" y="901"/>
                    <a:pt x="6972" y="734"/>
                    <a:pt x="6372" y="734"/>
                  </a:cubicBezTo>
                  <a:cubicBezTo>
                    <a:pt x="6312" y="731"/>
                    <a:pt x="6252" y="729"/>
                    <a:pt x="6192" y="729"/>
                  </a:cubicBezTo>
                  <a:cubicBezTo>
                    <a:pt x="5652" y="729"/>
                    <a:pt x="5117" y="864"/>
                    <a:pt x="4637" y="1135"/>
                  </a:cubicBezTo>
                  <a:lnTo>
                    <a:pt x="4437" y="1201"/>
                  </a:lnTo>
                  <a:cubicBezTo>
                    <a:pt x="4128" y="1365"/>
                    <a:pt x="3790" y="1449"/>
                    <a:pt x="3449" y="1449"/>
                  </a:cubicBezTo>
                  <a:cubicBezTo>
                    <a:pt x="3164" y="1449"/>
                    <a:pt x="2876" y="1390"/>
                    <a:pt x="2602" y="1268"/>
                  </a:cubicBezTo>
                  <a:lnTo>
                    <a:pt x="0" y="67"/>
                  </a:lnTo>
                  <a:lnTo>
                    <a:pt x="0" y="14377"/>
                  </a:lnTo>
                  <a:cubicBezTo>
                    <a:pt x="0" y="15411"/>
                    <a:pt x="834" y="16279"/>
                    <a:pt x="1902" y="16279"/>
                  </a:cubicBezTo>
                  <a:lnTo>
                    <a:pt x="10741" y="16279"/>
                  </a:lnTo>
                  <a:cubicBezTo>
                    <a:pt x="11775" y="16279"/>
                    <a:pt x="12643" y="15411"/>
                    <a:pt x="12643" y="14377"/>
                  </a:cubicBezTo>
                  <a:lnTo>
                    <a:pt x="1264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6" name="Google Shape;1086;p49"/>
            <p:cNvSpPr/>
            <p:nvPr/>
          </p:nvSpPr>
          <p:spPr>
            <a:xfrm>
              <a:off x="8924255" y="1431839"/>
              <a:ext cx="113057" cy="113057"/>
            </a:xfrm>
            <a:custGeom>
              <a:rect b="b" l="l" r="r" t="t"/>
              <a:pathLst>
                <a:path extrusionOk="0" h="2336" w="2336">
                  <a:moveTo>
                    <a:pt x="1168" y="1"/>
                  </a:moveTo>
                  <a:cubicBezTo>
                    <a:pt x="535" y="1"/>
                    <a:pt x="1" y="535"/>
                    <a:pt x="1" y="1168"/>
                  </a:cubicBezTo>
                  <a:cubicBezTo>
                    <a:pt x="1" y="1802"/>
                    <a:pt x="535" y="2336"/>
                    <a:pt x="1168" y="2336"/>
                  </a:cubicBezTo>
                  <a:cubicBezTo>
                    <a:pt x="1802" y="2336"/>
                    <a:pt x="2336" y="1802"/>
                    <a:pt x="2336" y="1168"/>
                  </a:cubicBezTo>
                  <a:cubicBezTo>
                    <a:pt x="2336" y="501"/>
                    <a:pt x="1802" y="1"/>
                    <a:pt x="116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7" name="Google Shape;1087;p49"/>
            <p:cNvSpPr/>
            <p:nvPr/>
          </p:nvSpPr>
          <p:spPr>
            <a:xfrm>
              <a:off x="8914575" y="1251023"/>
              <a:ext cx="72693" cy="72693"/>
            </a:xfrm>
            <a:custGeom>
              <a:rect b="b" l="l" r="r" t="t"/>
              <a:pathLst>
                <a:path extrusionOk="0" h="1502" w="1502">
                  <a:moveTo>
                    <a:pt x="601" y="1"/>
                  </a:moveTo>
                  <a:cubicBezTo>
                    <a:pt x="568" y="1"/>
                    <a:pt x="568" y="1"/>
                    <a:pt x="535" y="34"/>
                  </a:cubicBezTo>
                  <a:lnTo>
                    <a:pt x="468" y="34"/>
                  </a:lnTo>
                  <a:cubicBezTo>
                    <a:pt x="434" y="68"/>
                    <a:pt x="401" y="68"/>
                    <a:pt x="401" y="68"/>
                  </a:cubicBezTo>
                  <a:lnTo>
                    <a:pt x="334" y="101"/>
                  </a:lnTo>
                  <a:cubicBezTo>
                    <a:pt x="301" y="134"/>
                    <a:pt x="301" y="134"/>
                    <a:pt x="268" y="168"/>
                  </a:cubicBezTo>
                  <a:cubicBezTo>
                    <a:pt x="234" y="168"/>
                    <a:pt x="234" y="201"/>
                    <a:pt x="201" y="201"/>
                  </a:cubicBezTo>
                  <a:cubicBezTo>
                    <a:pt x="201" y="234"/>
                    <a:pt x="168" y="234"/>
                    <a:pt x="168" y="268"/>
                  </a:cubicBezTo>
                  <a:cubicBezTo>
                    <a:pt x="134" y="268"/>
                    <a:pt x="134" y="301"/>
                    <a:pt x="134" y="334"/>
                  </a:cubicBezTo>
                  <a:lnTo>
                    <a:pt x="101" y="368"/>
                  </a:lnTo>
                  <a:cubicBezTo>
                    <a:pt x="68" y="401"/>
                    <a:pt x="68" y="434"/>
                    <a:pt x="68" y="434"/>
                  </a:cubicBezTo>
                  <a:cubicBezTo>
                    <a:pt x="34" y="468"/>
                    <a:pt x="34" y="501"/>
                    <a:pt x="34" y="535"/>
                  </a:cubicBezTo>
                  <a:cubicBezTo>
                    <a:pt x="34" y="535"/>
                    <a:pt x="1" y="568"/>
                    <a:pt x="1" y="601"/>
                  </a:cubicBezTo>
                  <a:cubicBezTo>
                    <a:pt x="1" y="601"/>
                    <a:pt x="1" y="635"/>
                    <a:pt x="1" y="668"/>
                  </a:cubicBezTo>
                  <a:cubicBezTo>
                    <a:pt x="1" y="701"/>
                    <a:pt x="1" y="701"/>
                    <a:pt x="1" y="735"/>
                  </a:cubicBezTo>
                  <a:cubicBezTo>
                    <a:pt x="1" y="768"/>
                    <a:pt x="1" y="801"/>
                    <a:pt x="1" y="801"/>
                  </a:cubicBezTo>
                  <a:cubicBezTo>
                    <a:pt x="1" y="835"/>
                    <a:pt x="1" y="868"/>
                    <a:pt x="1" y="868"/>
                  </a:cubicBezTo>
                  <a:cubicBezTo>
                    <a:pt x="34" y="901"/>
                    <a:pt x="34" y="935"/>
                    <a:pt x="34" y="968"/>
                  </a:cubicBezTo>
                  <a:cubicBezTo>
                    <a:pt x="34" y="968"/>
                    <a:pt x="34" y="1002"/>
                    <a:pt x="68" y="1035"/>
                  </a:cubicBezTo>
                  <a:cubicBezTo>
                    <a:pt x="68" y="1035"/>
                    <a:pt x="68" y="1068"/>
                    <a:pt x="101" y="1102"/>
                  </a:cubicBezTo>
                  <a:lnTo>
                    <a:pt x="134" y="1168"/>
                  </a:lnTo>
                  <a:cubicBezTo>
                    <a:pt x="134" y="1168"/>
                    <a:pt x="134" y="1202"/>
                    <a:pt x="168" y="1202"/>
                  </a:cubicBezTo>
                  <a:cubicBezTo>
                    <a:pt x="168" y="1235"/>
                    <a:pt x="201" y="1235"/>
                    <a:pt x="201" y="1268"/>
                  </a:cubicBezTo>
                  <a:cubicBezTo>
                    <a:pt x="234" y="1268"/>
                    <a:pt x="234" y="1302"/>
                    <a:pt x="268" y="1302"/>
                  </a:cubicBezTo>
                  <a:cubicBezTo>
                    <a:pt x="268" y="1335"/>
                    <a:pt x="301" y="1335"/>
                    <a:pt x="334" y="1368"/>
                  </a:cubicBezTo>
                  <a:lnTo>
                    <a:pt x="401" y="1402"/>
                  </a:lnTo>
                  <a:cubicBezTo>
                    <a:pt x="401" y="1402"/>
                    <a:pt x="434" y="1435"/>
                    <a:pt x="468" y="1435"/>
                  </a:cubicBezTo>
                  <a:cubicBezTo>
                    <a:pt x="468" y="1435"/>
                    <a:pt x="501" y="1435"/>
                    <a:pt x="535" y="1469"/>
                  </a:cubicBezTo>
                  <a:lnTo>
                    <a:pt x="601" y="1469"/>
                  </a:lnTo>
                  <a:cubicBezTo>
                    <a:pt x="635" y="1469"/>
                    <a:pt x="635" y="1469"/>
                    <a:pt x="668" y="1502"/>
                  </a:cubicBezTo>
                  <a:lnTo>
                    <a:pt x="801" y="1502"/>
                  </a:lnTo>
                  <a:cubicBezTo>
                    <a:pt x="835" y="1469"/>
                    <a:pt x="868" y="1469"/>
                    <a:pt x="901" y="1469"/>
                  </a:cubicBezTo>
                  <a:lnTo>
                    <a:pt x="968" y="1469"/>
                  </a:lnTo>
                  <a:cubicBezTo>
                    <a:pt x="968" y="1435"/>
                    <a:pt x="1002" y="1435"/>
                    <a:pt x="1035" y="1435"/>
                  </a:cubicBezTo>
                  <a:cubicBezTo>
                    <a:pt x="1068" y="1435"/>
                    <a:pt x="1068" y="1402"/>
                    <a:pt x="1102" y="1402"/>
                  </a:cubicBezTo>
                  <a:lnTo>
                    <a:pt x="1168" y="1368"/>
                  </a:lnTo>
                  <a:cubicBezTo>
                    <a:pt x="1168" y="1335"/>
                    <a:pt x="1202" y="1335"/>
                    <a:pt x="1202" y="1302"/>
                  </a:cubicBezTo>
                  <a:cubicBezTo>
                    <a:pt x="1235" y="1302"/>
                    <a:pt x="1268" y="1268"/>
                    <a:pt x="1268" y="1268"/>
                  </a:cubicBezTo>
                  <a:cubicBezTo>
                    <a:pt x="1302" y="1235"/>
                    <a:pt x="1302" y="1235"/>
                    <a:pt x="1335" y="1202"/>
                  </a:cubicBezTo>
                  <a:cubicBezTo>
                    <a:pt x="1335" y="1202"/>
                    <a:pt x="1335" y="1168"/>
                    <a:pt x="1368" y="1168"/>
                  </a:cubicBezTo>
                  <a:lnTo>
                    <a:pt x="1402" y="1102"/>
                  </a:lnTo>
                  <a:cubicBezTo>
                    <a:pt x="1402" y="1068"/>
                    <a:pt x="1435" y="1035"/>
                    <a:pt x="1435" y="1035"/>
                  </a:cubicBezTo>
                  <a:cubicBezTo>
                    <a:pt x="1435" y="1002"/>
                    <a:pt x="1435" y="968"/>
                    <a:pt x="1469" y="968"/>
                  </a:cubicBezTo>
                  <a:cubicBezTo>
                    <a:pt x="1469" y="935"/>
                    <a:pt x="1469" y="901"/>
                    <a:pt x="1469" y="868"/>
                  </a:cubicBezTo>
                  <a:cubicBezTo>
                    <a:pt x="1469" y="868"/>
                    <a:pt x="1502" y="835"/>
                    <a:pt x="1502" y="801"/>
                  </a:cubicBezTo>
                  <a:cubicBezTo>
                    <a:pt x="1502" y="801"/>
                    <a:pt x="1502" y="768"/>
                    <a:pt x="1502" y="735"/>
                  </a:cubicBezTo>
                  <a:cubicBezTo>
                    <a:pt x="1502" y="701"/>
                    <a:pt x="1502" y="701"/>
                    <a:pt x="1502" y="668"/>
                  </a:cubicBezTo>
                  <a:cubicBezTo>
                    <a:pt x="1469" y="635"/>
                    <a:pt x="1469" y="601"/>
                    <a:pt x="1469" y="601"/>
                  </a:cubicBezTo>
                  <a:cubicBezTo>
                    <a:pt x="1469" y="568"/>
                    <a:pt x="1469" y="535"/>
                    <a:pt x="1469" y="535"/>
                  </a:cubicBezTo>
                  <a:cubicBezTo>
                    <a:pt x="1435" y="501"/>
                    <a:pt x="1435" y="468"/>
                    <a:pt x="1435" y="434"/>
                  </a:cubicBezTo>
                  <a:cubicBezTo>
                    <a:pt x="1435" y="434"/>
                    <a:pt x="1402" y="401"/>
                    <a:pt x="1402" y="368"/>
                  </a:cubicBezTo>
                  <a:lnTo>
                    <a:pt x="1368" y="334"/>
                  </a:lnTo>
                  <a:cubicBezTo>
                    <a:pt x="1335" y="301"/>
                    <a:pt x="1335" y="268"/>
                    <a:pt x="1335" y="268"/>
                  </a:cubicBezTo>
                  <a:cubicBezTo>
                    <a:pt x="1302" y="234"/>
                    <a:pt x="1302" y="234"/>
                    <a:pt x="1268" y="201"/>
                  </a:cubicBezTo>
                  <a:cubicBezTo>
                    <a:pt x="1268" y="201"/>
                    <a:pt x="1235" y="168"/>
                    <a:pt x="1202" y="168"/>
                  </a:cubicBezTo>
                  <a:cubicBezTo>
                    <a:pt x="1202" y="134"/>
                    <a:pt x="1168" y="134"/>
                    <a:pt x="1168" y="101"/>
                  </a:cubicBezTo>
                  <a:lnTo>
                    <a:pt x="1102" y="68"/>
                  </a:lnTo>
                  <a:cubicBezTo>
                    <a:pt x="1068" y="68"/>
                    <a:pt x="1035" y="68"/>
                    <a:pt x="1035" y="34"/>
                  </a:cubicBezTo>
                  <a:lnTo>
                    <a:pt x="968" y="34"/>
                  </a:lnTo>
                  <a:cubicBezTo>
                    <a:pt x="935" y="34"/>
                    <a:pt x="901" y="1"/>
                    <a:pt x="90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8" name="Google Shape;1088;p49"/>
            <p:cNvSpPr/>
            <p:nvPr/>
          </p:nvSpPr>
          <p:spPr>
            <a:xfrm>
              <a:off x="9145436" y="1460927"/>
              <a:ext cx="72693" cy="72693"/>
            </a:xfrm>
            <a:custGeom>
              <a:rect b="b" l="l" r="r" t="t"/>
              <a:pathLst>
                <a:path extrusionOk="0" h="1502" w="1502">
                  <a:moveTo>
                    <a:pt x="601" y="0"/>
                  </a:moveTo>
                  <a:cubicBezTo>
                    <a:pt x="601" y="0"/>
                    <a:pt x="568" y="34"/>
                    <a:pt x="535" y="34"/>
                  </a:cubicBezTo>
                  <a:cubicBezTo>
                    <a:pt x="535" y="34"/>
                    <a:pt x="501" y="34"/>
                    <a:pt x="468" y="67"/>
                  </a:cubicBezTo>
                  <a:lnTo>
                    <a:pt x="401" y="67"/>
                  </a:lnTo>
                  <a:lnTo>
                    <a:pt x="334" y="134"/>
                  </a:lnTo>
                  <a:cubicBezTo>
                    <a:pt x="334" y="134"/>
                    <a:pt x="301" y="134"/>
                    <a:pt x="301" y="167"/>
                  </a:cubicBezTo>
                  <a:cubicBezTo>
                    <a:pt x="268" y="167"/>
                    <a:pt x="234" y="200"/>
                    <a:pt x="234" y="200"/>
                  </a:cubicBezTo>
                  <a:cubicBezTo>
                    <a:pt x="201" y="234"/>
                    <a:pt x="201" y="234"/>
                    <a:pt x="168" y="267"/>
                  </a:cubicBezTo>
                  <a:cubicBezTo>
                    <a:pt x="168" y="267"/>
                    <a:pt x="168" y="300"/>
                    <a:pt x="134" y="334"/>
                  </a:cubicBezTo>
                  <a:lnTo>
                    <a:pt x="101" y="401"/>
                  </a:lnTo>
                  <a:cubicBezTo>
                    <a:pt x="101" y="401"/>
                    <a:pt x="68" y="434"/>
                    <a:pt x="68" y="467"/>
                  </a:cubicBezTo>
                  <a:cubicBezTo>
                    <a:pt x="68" y="467"/>
                    <a:pt x="68" y="501"/>
                    <a:pt x="34" y="534"/>
                  </a:cubicBezTo>
                  <a:cubicBezTo>
                    <a:pt x="34" y="534"/>
                    <a:pt x="34" y="567"/>
                    <a:pt x="34" y="601"/>
                  </a:cubicBezTo>
                  <a:cubicBezTo>
                    <a:pt x="34" y="601"/>
                    <a:pt x="34" y="634"/>
                    <a:pt x="34" y="667"/>
                  </a:cubicBezTo>
                  <a:cubicBezTo>
                    <a:pt x="1" y="701"/>
                    <a:pt x="1" y="701"/>
                    <a:pt x="1" y="734"/>
                  </a:cubicBezTo>
                  <a:cubicBezTo>
                    <a:pt x="1" y="767"/>
                    <a:pt x="1" y="801"/>
                    <a:pt x="34" y="801"/>
                  </a:cubicBezTo>
                  <a:cubicBezTo>
                    <a:pt x="34" y="834"/>
                    <a:pt x="34" y="868"/>
                    <a:pt x="34" y="901"/>
                  </a:cubicBezTo>
                  <a:cubicBezTo>
                    <a:pt x="34" y="901"/>
                    <a:pt x="34" y="934"/>
                    <a:pt x="34" y="968"/>
                  </a:cubicBezTo>
                  <a:cubicBezTo>
                    <a:pt x="68" y="968"/>
                    <a:pt x="68" y="1001"/>
                    <a:pt x="68" y="1034"/>
                  </a:cubicBezTo>
                  <a:cubicBezTo>
                    <a:pt x="68" y="1034"/>
                    <a:pt x="101" y="1068"/>
                    <a:pt x="101" y="1101"/>
                  </a:cubicBezTo>
                  <a:lnTo>
                    <a:pt x="134" y="1168"/>
                  </a:lnTo>
                  <a:cubicBezTo>
                    <a:pt x="168" y="1168"/>
                    <a:pt x="168" y="1201"/>
                    <a:pt x="168" y="1201"/>
                  </a:cubicBezTo>
                  <a:cubicBezTo>
                    <a:pt x="201" y="1234"/>
                    <a:pt x="201" y="1268"/>
                    <a:pt x="234" y="1268"/>
                  </a:cubicBezTo>
                  <a:cubicBezTo>
                    <a:pt x="234" y="1268"/>
                    <a:pt x="268" y="1301"/>
                    <a:pt x="301" y="1335"/>
                  </a:cubicBezTo>
                  <a:cubicBezTo>
                    <a:pt x="301" y="1335"/>
                    <a:pt x="334" y="1368"/>
                    <a:pt x="334" y="1368"/>
                  </a:cubicBezTo>
                  <a:lnTo>
                    <a:pt x="401" y="1401"/>
                  </a:lnTo>
                  <a:cubicBezTo>
                    <a:pt x="435" y="1401"/>
                    <a:pt x="468" y="1435"/>
                    <a:pt x="468" y="1435"/>
                  </a:cubicBezTo>
                  <a:cubicBezTo>
                    <a:pt x="501" y="1435"/>
                    <a:pt x="535" y="1468"/>
                    <a:pt x="535" y="1468"/>
                  </a:cubicBezTo>
                  <a:lnTo>
                    <a:pt x="601" y="1468"/>
                  </a:lnTo>
                  <a:cubicBezTo>
                    <a:pt x="635" y="1501"/>
                    <a:pt x="668" y="1501"/>
                    <a:pt x="701" y="1501"/>
                  </a:cubicBezTo>
                  <a:lnTo>
                    <a:pt x="835" y="1501"/>
                  </a:lnTo>
                  <a:cubicBezTo>
                    <a:pt x="868" y="1501"/>
                    <a:pt x="868" y="1468"/>
                    <a:pt x="902" y="1468"/>
                  </a:cubicBezTo>
                  <a:lnTo>
                    <a:pt x="968" y="1468"/>
                  </a:lnTo>
                  <a:cubicBezTo>
                    <a:pt x="1002" y="1468"/>
                    <a:pt x="1035" y="1435"/>
                    <a:pt x="1035" y="1435"/>
                  </a:cubicBezTo>
                  <a:cubicBezTo>
                    <a:pt x="1068" y="1435"/>
                    <a:pt x="1102" y="1401"/>
                    <a:pt x="1102" y="1401"/>
                  </a:cubicBezTo>
                  <a:lnTo>
                    <a:pt x="1168" y="1368"/>
                  </a:lnTo>
                  <a:cubicBezTo>
                    <a:pt x="1202" y="1335"/>
                    <a:pt x="1202" y="1335"/>
                    <a:pt x="1235" y="1335"/>
                  </a:cubicBezTo>
                  <a:cubicBezTo>
                    <a:pt x="1268" y="1301"/>
                    <a:pt x="1268" y="1268"/>
                    <a:pt x="1302" y="1268"/>
                  </a:cubicBezTo>
                  <a:cubicBezTo>
                    <a:pt x="1302" y="1268"/>
                    <a:pt x="1335" y="1234"/>
                    <a:pt x="1335" y="1201"/>
                  </a:cubicBezTo>
                  <a:cubicBezTo>
                    <a:pt x="1369" y="1201"/>
                    <a:pt x="1369" y="1168"/>
                    <a:pt x="1369" y="1168"/>
                  </a:cubicBezTo>
                  <a:lnTo>
                    <a:pt x="1435" y="1101"/>
                  </a:lnTo>
                  <a:cubicBezTo>
                    <a:pt x="1435" y="1068"/>
                    <a:pt x="1435" y="1034"/>
                    <a:pt x="1469" y="1034"/>
                  </a:cubicBezTo>
                  <a:cubicBezTo>
                    <a:pt x="1469" y="1001"/>
                    <a:pt x="1469" y="968"/>
                    <a:pt x="1469" y="968"/>
                  </a:cubicBezTo>
                  <a:cubicBezTo>
                    <a:pt x="1469" y="934"/>
                    <a:pt x="1502" y="901"/>
                    <a:pt x="1502" y="901"/>
                  </a:cubicBezTo>
                  <a:cubicBezTo>
                    <a:pt x="1502" y="868"/>
                    <a:pt x="1502" y="834"/>
                    <a:pt x="1502" y="801"/>
                  </a:cubicBezTo>
                  <a:cubicBezTo>
                    <a:pt x="1502" y="801"/>
                    <a:pt x="1502" y="767"/>
                    <a:pt x="1502" y="734"/>
                  </a:cubicBezTo>
                  <a:cubicBezTo>
                    <a:pt x="1502" y="701"/>
                    <a:pt x="1502" y="701"/>
                    <a:pt x="1502" y="667"/>
                  </a:cubicBezTo>
                  <a:cubicBezTo>
                    <a:pt x="1502" y="634"/>
                    <a:pt x="1502" y="634"/>
                    <a:pt x="1502" y="601"/>
                  </a:cubicBezTo>
                  <a:cubicBezTo>
                    <a:pt x="1502" y="567"/>
                    <a:pt x="1502" y="534"/>
                    <a:pt x="1469" y="534"/>
                  </a:cubicBezTo>
                  <a:cubicBezTo>
                    <a:pt x="1469" y="501"/>
                    <a:pt x="1469" y="467"/>
                    <a:pt x="1469" y="467"/>
                  </a:cubicBezTo>
                  <a:cubicBezTo>
                    <a:pt x="1435" y="434"/>
                    <a:pt x="1435" y="401"/>
                    <a:pt x="1435" y="401"/>
                  </a:cubicBezTo>
                  <a:lnTo>
                    <a:pt x="1369" y="334"/>
                  </a:lnTo>
                  <a:cubicBezTo>
                    <a:pt x="1369" y="300"/>
                    <a:pt x="1369" y="267"/>
                    <a:pt x="1335" y="267"/>
                  </a:cubicBezTo>
                  <a:cubicBezTo>
                    <a:pt x="1335" y="234"/>
                    <a:pt x="1302" y="234"/>
                    <a:pt x="1302" y="200"/>
                  </a:cubicBezTo>
                  <a:cubicBezTo>
                    <a:pt x="1268" y="200"/>
                    <a:pt x="1268" y="167"/>
                    <a:pt x="1235" y="167"/>
                  </a:cubicBezTo>
                  <a:cubicBezTo>
                    <a:pt x="1235" y="134"/>
                    <a:pt x="1202" y="134"/>
                    <a:pt x="1168" y="134"/>
                  </a:cubicBezTo>
                  <a:lnTo>
                    <a:pt x="1102" y="67"/>
                  </a:lnTo>
                  <a:lnTo>
                    <a:pt x="1035" y="67"/>
                  </a:lnTo>
                  <a:cubicBezTo>
                    <a:pt x="1035" y="34"/>
                    <a:pt x="1002" y="34"/>
                    <a:pt x="968" y="34"/>
                  </a:cubicBezTo>
                  <a:cubicBezTo>
                    <a:pt x="968" y="34"/>
                    <a:pt x="935" y="0"/>
                    <a:pt x="902"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9" name="Google Shape;1089;p49"/>
            <p:cNvSpPr/>
            <p:nvPr/>
          </p:nvSpPr>
          <p:spPr>
            <a:xfrm>
              <a:off x="9090552" y="1338237"/>
              <a:ext cx="72693" cy="72257"/>
            </a:xfrm>
            <a:custGeom>
              <a:rect b="b" l="l" r="r" t="t"/>
              <a:pathLst>
                <a:path extrusionOk="0" h="1493" w="1502">
                  <a:moveTo>
                    <a:pt x="601" y="0"/>
                  </a:moveTo>
                  <a:cubicBezTo>
                    <a:pt x="568" y="0"/>
                    <a:pt x="568" y="0"/>
                    <a:pt x="534" y="33"/>
                  </a:cubicBezTo>
                  <a:lnTo>
                    <a:pt x="468" y="33"/>
                  </a:lnTo>
                  <a:cubicBezTo>
                    <a:pt x="434" y="67"/>
                    <a:pt x="401" y="67"/>
                    <a:pt x="401" y="67"/>
                  </a:cubicBezTo>
                  <a:lnTo>
                    <a:pt x="334" y="100"/>
                  </a:lnTo>
                  <a:cubicBezTo>
                    <a:pt x="301" y="134"/>
                    <a:pt x="301" y="134"/>
                    <a:pt x="268" y="167"/>
                  </a:cubicBezTo>
                  <a:cubicBezTo>
                    <a:pt x="268" y="167"/>
                    <a:pt x="234" y="200"/>
                    <a:pt x="234" y="200"/>
                  </a:cubicBezTo>
                  <a:cubicBezTo>
                    <a:pt x="201" y="234"/>
                    <a:pt x="201" y="234"/>
                    <a:pt x="168" y="267"/>
                  </a:cubicBezTo>
                  <a:cubicBezTo>
                    <a:pt x="168" y="267"/>
                    <a:pt x="134" y="300"/>
                    <a:pt x="134" y="300"/>
                  </a:cubicBezTo>
                  <a:lnTo>
                    <a:pt x="101" y="367"/>
                  </a:lnTo>
                  <a:cubicBezTo>
                    <a:pt x="67" y="400"/>
                    <a:pt x="67" y="434"/>
                    <a:pt x="67" y="434"/>
                  </a:cubicBezTo>
                  <a:cubicBezTo>
                    <a:pt x="34" y="467"/>
                    <a:pt x="34" y="500"/>
                    <a:pt x="34" y="500"/>
                  </a:cubicBezTo>
                  <a:cubicBezTo>
                    <a:pt x="34" y="534"/>
                    <a:pt x="34" y="567"/>
                    <a:pt x="1" y="601"/>
                  </a:cubicBezTo>
                  <a:cubicBezTo>
                    <a:pt x="1" y="601"/>
                    <a:pt x="1" y="634"/>
                    <a:pt x="1" y="667"/>
                  </a:cubicBezTo>
                  <a:cubicBezTo>
                    <a:pt x="1" y="667"/>
                    <a:pt x="1" y="701"/>
                    <a:pt x="1" y="734"/>
                  </a:cubicBezTo>
                  <a:cubicBezTo>
                    <a:pt x="1" y="767"/>
                    <a:pt x="1" y="767"/>
                    <a:pt x="1" y="801"/>
                  </a:cubicBezTo>
                  <a:cubicBezTo>
                    <a:pt x="1" y="834"/>
                    <a:pt x="1" y="867"/>
                    <a:pt x="1" y="867"/>
                  </a:cubicBezTo>
                  <a:cubicBezTo>
                    <a:pt x="34" y="901"/>
                    <a:pt x="34" y="934"/>
                    <a:pt x="34" y="934"/>
                  </a:cubicBezTo>
                  <a:cubicBezTo>
                    <a:pt x="34" y="967"/>
                    <a:pt x="34" y="1001"/>
                    <a:pt x="67" y="1001"/>
                  </a:cubicBezTo>
                  <a:cubicBezTo>
                    <a:pt x="67" y="1034"/>
                    <a:pt x="67" y="1068"/>
                    <a:pt x="101" y="1068"/>
                  </a:cubicBezTo>
                  <a:lnTo>
                    <a:pt x="134" y="1134"/>
                  </a:lnTo>
                  <a:cubicBezTo>
                    <a:pt x="134" y="1168"/>
                    <a:pt x="168" y="1168"/>
                    <a:pt x="168" y="1201"/>
                  </a:cubicBezTo>
                  <a:cubicBezTo>
                    <a:pt x="201" y="1234"/>
                    <a:pt x="201" y="1234"/>
                    <a:pt x="234" y="1268"/>
                  </a:cubicBezTo>
                  <a:cubicBezTo>
                    <a:pt x="234" y="1268"/>
                    <a:pt x="268" y="1301"/>
                    <a:pt x="268" y="1301"/>
                  </a:cubicBezTo>
                  <a:cubicBezTo>
                    <a:pt x="301" y="1334"/>
                    <a:pt x="301" y="1334"/>
                    <a:pt x="334" y="1368"/>
                  </a:cubicBezTo>
                  <a:lnTo>
                    <a:pt x="401" y="1401"/>
                  </a:lnTo>
                  <a:cubicBezTo>
                    <a:pt x="401" y="1401"/>
                    <a:pt x="434" y="1401"/>
                    <a:pt x="468" y="1434"/>
                  </a:cubicBezTo>
                  <a:cubicBezTo>
                    <a:pt x="501" y="1434"/>
                    <a:pt x="501" y="1434"/>
                    <a:pt x="534" y="1468"/>
                  </a:cubicBezTo>
                  <a:lnTo>
                    <a:pt x="668" y="1468"/>
                  </a:lnTo>
                  <a:cubicBezTo>
                    <a:pt x="685" y="1485"/>
                    <a:pt x="701" y="1493"/>
                    <a:pt x="714" y="1493"/>
                  </a:cubicBezTo>
                  <a:cubicBezTo>
                    <a:pt x="726" y="1493"/>
                    <a:pt x="735" y="1485"/>
                    <a:pt x="735" y="1468"/>
                  </a:cubicBezTo>
                  <a:lnTo>
                    <a:pt x="968" y="1468"/>
                  </a:lnTo>
                  <a:cubicBezTo>
                    <a:pt x="1001" y="1434"/>
                    <a:pt x="1001" y="1434"/>
                    <a:pt x="1035" y="1434"/>
                  </a:cubicBezTo>
                  <a:cubicBezTo>
                    <a:pt x="1068" y="1401"/>
                    <a:pt x="1068" y="1401"/>
                    <a:pt x="1102" y="1401"/>
                  </a:cubicBezTo>
                  <a:lnTo>
                    <a:pt x="1168" y="1368"/>
                  </a:lnTo>
                  <a:cubicBezTo>
                    <a:pt x="1202" y="1334"/>
                    <a:pt x="1202" y="1334"/>
                    <a:pt x="1235" y="1301"/>
                  </a:cubicBezTo>
                  <a:cubicBezTo>
                    <a:pt x="1235" y="1301"/>
                    <a:pt x="1268" y="1268"/>
                    <a:pt x="1268" y="1268"/>
                  </a:cubicBezTo>
                  <a:cubicBezTo>
                    <a:pt x="1302" y="1234"/>
                    <a:pt x="1302" y="1234"/>
                    <a:pt x="1335" y="1201"/>
                  </a:cubicBezTo>
                  <a:cubicBezTo>
                    <a:pt x="1335" y="1201"/>
                    <a:pt x="1368" y="1168"/>
                    <a:pt x="1368" y="1134"/>
                  </a:cubicBezTo>
                  <a:lnTo>
                    <a:pt x="1402" y="1068"/>
                  </a:lnTo>
                  <a:cubicBezTo>
                    <a:pt x="1435" y="1068"/>
                    <a:pt x="1435" y="1034"/>
                    <a:pt x="1435" y="1001"/>
                  </a:cubicBezTo>
                  <a:cubicBezTo>
                    <a:pt x="1435" y="1001"/>
                    <a:pt x="1468" y="967"/>
                    <a:pt x="1468" y="934"/>
                  </a:cubicBezTo>
                  <a:cubicBezTo>
                    <a:pt x="1468" y="934"/>
                    <a:pt x="1468" y="901"/>
                    <a:pt x="1468" y="867"/>
                  </a:cubicBezTo>
                  <a:cubicBezTo>
                    <a:pt x="1502" y="867"/>
                    <a:pt x="1502" y="834"/>
                    <a:pt x="1502" y="801"/>
                  </a:cubicBezTo>
                  <a:cubicBezTo>
                    <a:pt x="1502" y="767"/>
                    <a:pt x="1502" y="767"/>
                    <a:pt x="1502" y="734"/>
                  </a:cubicBezTo>
                  <a:cubicBezTo>
                    <a:pt x="1502" y="701"/>
                    <a:pt x="1502" y="667"/>
                    <a:pt x="1502" y="667"/>
                  </a:cubicBezTo>
                  <a:cubicBezTo>
                    <a:pt x="1502" y="634"/>
                    <a:pt x="1502" y="601"/>
                    <a:pt x="1468" y="601"/>
                  </a:cubicBezTo>
                  <a:cubicBezTo>
                    <a:pt x="1468" y="567"/>
                    <a:pt x="1468" y="534"/>
                    <a:pt x="1468" y="500"/>
                  </a:cubicBezTo>
                  <a:cubicBezTo>
                    <a:pt x="1468" y="500"/>
                    <a:pt x="1435" y="467"/>
                    <a:pt x="1435" y="434"/>
                  </a:cubicBezTo>
                  <a:cubicBezTo>
                    <a:pt x="1435" y="434"/>
                    <a:pt x="1435" y="400"/>
                    <a:pt x="1402" y="367"/>
                  </a:cubicBezTo>
                  <a:lnTo>
                    <a:pt x="1368" y="300"/>
                  </a:lnTo>
                  <a:cubicBezTo>
                    <a:pt x="1368" y="300"/>
                    <a:pt x="1335" y="267"/>
                    <a:pt x="1335" y="267"/>
                  </a:cubicBezTo>
                  <a:cubicBezTo>
                    <a:pt x="1302" y="234"/>
                    <a:pt x="1302" y="234"/>
                    <a:pt x="1268" y="200"/>
                  </a:cubicBezTo>
                  <a:cubicBezTo>
                    <a:pt x="1268" y="200"/>
                    <a:pt x="1235" y="167"/>
                    <a:pt x="1235" y="167"/>
                  </a:cubicBezTo>
                  <a:cubicBezTo>
                    <a:pt x="1202" y="134"/>
                    <a:pt x="1202" y="134"/>
                    <a:pt x="1168" y="100"/>
                  </a:cubicBezTo>
                  <a:lnTo>
                    <a:pt x="1102" y="67"/>
                  </a:lnTo>
                  <a:cubicBezTo>
                    <a:pt x="1068" y="67"/>
                    <a:pt x="1068" y="67"/>
                    <a:pt x="1035" y="33"/>
                  </a:cubicBezTo>
                  <a:lnTo>
                    <a:pt x="968" y="33"/>
                  </a:lnTo>
                  <a:cubicBezTo>
                    <a:pt x="935" y="0"/>
                    <a:pt x="935" y="0"/>
                    <a:pt x="9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50"/>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6400"/>
              <a:t>EXERCISE 2</a:t>
            </a:r>
            <a:endParaRPr sz="6400"/>
          </a:p>
        </p:txBody>
      </p:sp>
      <p:graphicFrame>
        <p:nvGraphicFramePr>
          <p:cNvPr id="1095" name="Google Shape;1095;p50"/>
          <p:cNvGraphicFramePr/>
          <p:nvPr/>
        </p:nvGraphicFramePr>
        <p:xfrm>
          <a:off x="2561175" y="3498250"/>
          <a:ext cx="3000000" cy="3000000"/>
        </p:xfrm>
        <a:graphic>
          <a:graphicData uri="http://schemas.openxmlformats.org/drawingml/2006/table">
            <a:tbl>
              <a:tblPr>
                <a:noFill/>
                <a:tableStyleId>{647B4E7B-5E2B-49B3-9A8B-53DEAFBA692E}</a:tableStyleId>
              </a:tblPr>
              <a:tblGrid>
                <a:gridCol w="4388550"/>
                <a:gridCol w="4388550"/>
                <a:gridCol w="4388550"/>
              </a:tblGrid>
              <a:tr h="928900">
                <a:tc>
                  <a:txBody>
                    <a:bodyPr/>
                    <a:lstStyle/>
                    <a:p>
                      <a:pPr indent="0" lvl="0" marL="0" rtl="0" algn="l">
                        <a:spcBef>
                          <a:spcPts val="0"/>
                        </a:spcBef>
                        <a:spcAft>
                          <a:spcPts val="0"/>
                        </a:spcAft>
                        <a:buNone/>
                      </a:pPr>
                      <a:r>
                        <a:t/>
                      </a:r>
                      <a:endParaRPr sz="2800">
                        <a:solidFill>
                          <a:schemeClr val="dk2"/>
                        </a:solidFill>
                      </a:endParaRPr>
                    </a:p>
                  </a:txBody>
                  <a:tcPr marT="182850" marB="182850" marR="182850" marL="1828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2800">
                        <a:solidFill>
                          <a:schemeClr val="dk2"/>
                        </a:solidFill>
                        <a:latin typeface="Open Sans"/>
                        <a:ea typeface="Open Sans"/>
                        <a:cs typeface="Open Sans"/>
                        <a:sym typeface="Open Sans"/>
                      </a:endParaRPr>
                    </a:p>
                  </a:txBody>
                  <a:tcPr marT="182850" marB="182850" marR="182850" marL="1828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2800">
                        <a:solidFill>
                          <a:schemeClr val="dk2"/>
                        </a:solidFill>
                        <a:latin typeface="Open Sans"/>
                        <a:ea typeface="Open Sans"/>
                        <a:cs typeface="Open Sans"/>
                        <a:sym typeface="Open Sans"/>
                      </a:endParaRPr>
                    </a:p>
                  </a:txBody>
                  <a:tcPr marT="182850" marB="182850" marR="182850" marL="1828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r>
              <a:tr h="928900">
                <a:tc>
                  <a:txBody>
                    <a:bodyPr/>
                    <a:lstStyle/>
                    <a:p>
                      <a:pPr indent="0" lvl="0" marL="0" rtl="0" algn="ctr">
                        <a:spcBef>
                          <a:spcPts val="0"/>
                        </a:spcBef>
                        <a:spcAft>
                          <a:spcPts val="0"/>
                        </a:spcAft>
                        <a:buNone/>
                      </a:pPr>
                      <a:r>
                        <a:rPr lang="en" sz="4800">
                          <a:solidFill>
                            <a:schemeClr val="lt1"/>
                          </a:solidFill>
                          <a:latin typeface="Passion One"/>
                          <a:ea typeface="Passion One"/>
                          <a:cs typeface="Passion One"/>
                          <a:sym typeface="Passion One"/>
                        </a:rPr>
                        <a:t>VENUS</a:t>
                      </a:r>
                      <a:endParaRPr sz="4800">
                        <a:solidFill>
                          <a:schemeClr val="lt1"/>
                        </a:solidFill>
                        <a:latin typeface="Passion One"/>
                        <a:ea typeface="Passion One"/>
                        <a:cs typeface="Passion One"/>
                        <a:sym typeface="Passion One"/>
                      </a:endParaRPr>
                    </a:p>
                  </a:txBody>
                  <a:tcPr marT="182850" marB="182850" marR="182850" marL="1828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Prepare the samples</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Check them</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893300">
                <a:tc>
                  <a:txBody>
                    <a:bodyPr/>
                    <a:lstStyle/>
                    <a:p>
                      <a:pPr indent="0" lvl="0" marL="0" rtl="0" algn="ctr">
                        <a:spcBef>
                          <a:spcPts val="0"/>
                        </a:spcBef>
                        <a:spcAft>
                          <a:spcPts val="0"/>
                        </a:spcAft>
                        <a:buNone/>
                      </a:pPr>
                      <a:r>
                        <a:rPr lang="en" sz="4800">
                          <a:solidFill>
                            <a:schemeClr val="lt1"/>
                          </a:solidFill>
                          <a:latin typeface="Passion One"/>
                          <a:ea typeface="Passion One"/>
                          <a:cs typeface="Passion One"/>
                          <a:sym typeface="Passion One"/>
                        </a:rPr>
                        <a:t>MARS</a:t>
                      </a:r>
                      <a:endParaRPr sz="4800">
                        <a:solidFill>
                          <a:schemeClr val="lt1"/>
                        </a:solidFill>
                        <a:latin typeface="Passion One"/>
                        <a:ea typeface="Passion One"/>
                        <a:cs typeface="Passion One"/>
                        <a:sym typeface="Passion One"/>
                      </a:endParaRPr>
                    </a:p>
                  </a:txBody>
                  <a:tcPr marT="182850" marB="182850" marR="182850" marL="1828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Be careful</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Clean it</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893300">
                <a:tc>
                  <a:txBody>
                    <a:bodyPr/>
                    <a:lstStyle/>
                    <a:p>
                      <a:pPr indent="0" lvl="0" marL="0" rtl="0" algn="ctr">
                        <a:spcBef>
                          <a:spcPts val="0"/>
                        </a:spcBef>
                        <a:spcAft>
                          <a:spcPts val="0"/>
                        </a:spcAft>
                        <a:buNone/>
                      </a:pPr>
                      <a:r>
                        <a:rPr lang="en" sz="4800">
                          <a:solidFill>
                            <a:schemeClr val="lt1"/>
                          </a:solidFill>
                          <a:latin typeface="Passion One"/>
                          <a:ea typeface="Passion One"/>
                          <a:cs typeface="Passion One"/>
                          <a:sym typeface="Passion One"/>
                        </a:rPr>
                        <a:t>JUPITER</a:t>
                      </a:r>
                      <a:endParaRPr sz="4800">
                        <a:solidFill>
                          <a:schemeClr val="lt1"/>
                        </a:solidFill>
                        <a:latin typeface="Passion One"/>
                        <a:ea typeface="Passion One"/>
                        <a:cs typeface="Passion One"/>
                        <a:sym typeface="Passion One"/>
                      </a:endParaRPr>
                    </a:p>
                  </a:txBody>
                  <a:tcPr marT="182850" marB="182850" marR="182850" marL="1828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Turn on</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2200"/>
                        <a:buFont typeface="Arial"/>
                        <a:buNone/>
                      </a:pPr>
                      <a:r>
                        <a:rPr lang="en" sz="2800">
                          <a:solidFill>
                            <a:schemeClr val="dk2"/>
                          </a:solidFill>
                          <a:latin typeface="Nunito SemiBold"/>
                          <a:ea typeface="Nunito SemiBold"/>
                          <a:cs typeface="Nunito SemiBold"/>
                          <a:sym typeface="Nunito SemiBold"/>
                        </a:rPr>
                        <a:t>Turn off</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893300">
                <a:tc>
                  <a:txBody>
                    <a:bodyPr/>
                    <a:lstStyle/>
                    <a:p>
                      <a:pPr indent="0" lvl="0" marL="0" rtl="0" algn="ctr">
                        <a:spcBef>
                          <a:spcPts val="0"/>
                        </a:spcBef>
                        <a:spcAft>
                          <a:spcPts val="0"/>
                        </a:spcAft>
                        <a:buNone/>
                      </a:pPr>
                      <a:r>
                        <a:rPr lang="en" sz="4800">
                          <a:solidFill>
                            <a:schemeClr val="lt1"/>
                          </a:solidFill>
                          <a:latin typeface="Passion One"/>
                          <a:ea typeface="Passion One"/>
                          <a:cs typeface="Passion One"/>
                          <a:sym typeface="Passion One"/>
                        </a:rPr>
                        <a:t>SATURN</a:t>
                      </a:r>
                      <a:endParaRPr sz="4800">
                        <a:solidFill>
                          <a:schemeClr val="lt1"/>
                        </a:solidFill>
                        <a:latin typeface="Passion One"/>
                        <a:ea typeface="Passion One"/>
                        <a:cs typeface="Passion One"/>
                        <a:sym typeface="Passion One"/>
                      </a:endParaRPr>
                    </a:p>
                  </a:txBody>
                  <a:tcPr marT="182850" marB="182850" marR="182850" marL="1828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Check the results</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Nunito SemiBold"/>
                          <a:ea typeface="Nunito SemiBold"/>
                          <a:cs typeface="Nunito SemiBold"/>
                          <a:sym typeface="Nunito SemiBold"/>
                        </a:rPr>
                        <a:t>Note the date</a:t>
                      </a:r>
                      <a:endParaRPr sz="2800">
                        <a:solidFill>
                          <a:schemeClr val="dk2"/>
                        </a:solidFill>
                        <a:latin typeface="Nunito SemiBold"/>
                        <a:ea typeface="Nunito SemiBold"/>
                        <a:cs typeface="Nunito SemiBold"/>
                        <a:sym typeface="Nunito SemiBold"/>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
        <p:nvSpPr>
          <p:cNvPr id="1096" name="Google Shape;1096;p50"/>
          <p:cNvSpPr txBox="1"/>
          <p:nvPr/>
        </p:nvSpPr>
        <p:spPr>
          <a:xfrm>
            <a:off x="11450475" y="2727201"/>
            <a:ext cx="4211400" cy="11910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3200"/>
              </a:spcAft>
              <a:buNone/>
            </a:pPr>
            <a:r>
              <a:rPr lang="en" sz="2800">
                <a:solidFill>
                  <a:schemeClr val="dk2"/>
                </a:solidFill>
                <a:latin typeface="Nunito SemiBold"/>
                <a:ea typeface="Nunito SemiBold"/>
                <a:cs typeface="Nunito SemiBold"/>
                <a:sym typeface="Nunito SemiBold"/>
              </a:rPr>
              <a:t>Despite being red, Mars is a cold place</a:t>
            </a:r>
            <a:endParaRPr sz="2800">
              <a:solidFill>
                <a:schemeClr val="dk2"/>
              </a:solidFill>
              <a:latin typeface="Nunito SemiBold"/>
              <a:ea typeface="Nunito SemiBold"/>
              <a:cs typeface="Nunito SemiBold"/>
              <a:sym typeface="Nunito SemiBold"/>
            </a:endParaRPr>
          </a:p>
        </p:txBody>
      </p:sp>
      <p:sp>
        <p:nvSpPr>
          <p:cNvPr id="1097" name="Google Shape;1097;p50"/>
          <p:cNvSpPr txBox="1"/>
          <p:nvPr/>
        </p:nvSpPr>
        <p:spPr>
          <a:xfrm>
            <a:off x="6924732" y="2727200"/>
            <a:ext cx="4215600" cy="11910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3200"/>
              </a:spcAft>
              <a:buNone/>
            </a:pPr>
            <a:r>
              <a:rPr lang="en" sz="2800">
                <a:solidFill>
                  <a:schemeClr val="dk2"/>
                </a:solidFill>
                <a:latin typeface="Nunito SemiBold"/>
                <a:ea typeface="Nunito SemiBold"/>
                <a:cs typeface="Nunito SemiBold"/>
                <a:sym typeface="Nunito SemiBold"/>
              </a:rPr>
              <a:t>Venus is the second planet from the Sun</a:t>
            </a:r>
            <a:endParaRPr sz="2800">
              <a:solidFill>
                <a:schemeClr val="dk2"/>
              </a:solidFill>
              <a:latin typeface="Nunito SemiBold"/>
              <a:ea typeface="Nunito SemiBold"/>
              <a:cs typeface="Nunito SemiBold"/>
              <a:sym typeface="Nunito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51"/>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MULTIMEDIA</a:t>
            </a:r>
            <a:endParaRPr/>
          </a:p>
        </p:txBody>
      </p:sp>
      <p:sp>
        <p:nvSpPr>
          <p:cNvPr id="1103" name="Google Shape;1103;p51"/>
          <p:cNvSpPr txBox="1"/>
          <p:nvPr>
            <p:ph idx="1" type="subTitle"/>
          </p:nvPr>
        </p:nvSpPr>
        <p:spPr>
          <a:xfrm>
            <a:off x="12026300" y="3818000"/>
            <a:ext cx="4809000" cy="731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b="0" lang="en">
                <a:latin typeface="Passion One"/>
                <a:ea typeface="Passion One"/>
                <a:cs typeface="Passion One"/>
                <a:sym typeface="Passion One"/>
              </a:rPr>
              <a:t>MERCURY</a:t>
            </a:r>
            <a:endParaRPr b="0">
              <a:latin typeface="Passion One"/>
              <a:ea typeface="Passion One"/>
              <a:cs typeface="Passion One"/>
              <a:sym typeface="Passion One"/>
            </a:endParaRPr>
          </a:p>
        </p:txBody>
      </p:sp>
      <p:sp>
        <p:nvSpPr>
          <p:cNvPr id="1104" name="Google Shape;1104;p51"/>
          <p:cNvSpPr txBox="1"/>
          <p:nvPr>
            <p:ph idx="2" type="subTitle"/>
          </p:nvPr>
        </p:nvSpPr>
        <p:spPr>
          <a:xfrm>
            <a:off x="11315900" y="4583050"/>
            <a:ext cx="5519400" cy="1828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You can replace the images on the screens with your own work. Just delete these ones, add yours and center them</a:t>
            </a:r>
            <a:endParaRPr/>
          </a:p>
        </p:txBody>
      </p:sp>
      <p:grpSp>
        <p:nvGrpSpPr>
          <p:cNvPr id="1105" name="Google Shape;1105;p51"/>
          <p:cNvGrpSpPr/>
          <p:nvPr/>
        </p:nvGrpSpPr>
        <p:grpSpPr>
          <a:xfrm>
            <a:off x="1530055" y="2666179"/>
            <a:ext cx="6222541" cy="5068941"/>
            <a:chOff x="765028" y="1333090"/>
            <a:chExt cx="3111271" cy="2534471"/>
          </a:xfrm>
        </p:grpSpPr>
        <p:grpSp>
          <p:nvGrpSpPr>
            <p:cNvPr id="1106" name="Google Shape;1106;p51"/>
            <p:cNvGrpSpPr/>
            <p:nvPr/>
          </p:nvGrpSpPr>
          <p:grpSpPr>
            <a:xfrm>
              <a:off x="850753" y="1390240"/>
              <a:ext cx="3025546" cy="2477321"/>
              <a:chOff x="2488125" y="1780425"/>
              <a:chExt cx="2913100" cy="2385250"/>
            </a:xfrm>
          </p:grpSpPr>
          <p:sp>
            <p:nvSpPr>
              <p:cNvPr id="1107" name="Google Shape;1107;p51"/>
              <p:cNvSpPr/>
              <p:nvPr/>
            </p:nvSpPr>
            <p:spPr>
              <a:xfrm>
                <a:off x="3571750" y="3636125"/>
                <a:ext cx="745850" cy="435400"/>
              </a:xfrm>
              <a:custGeom>
                <a:rect b="b" l="l" r="r" t="t"/>
                <a:pathLst>
                  <a:path extrusionOk="0" h="17416" w="29834">
                    <a:moveTo>
                      <a:pt x="2511" y="0"/>
                    </a:moveTo>
                    <a:lnTo>
                      <a:pt x="0" y="17416"/>
                    </a:lnTo>
                    <a:lnTo>
                      <a:pt x="29833" y="17416"/>
                    </a:lnTo>
                    <a:lnTo>
                      <a:pt x="2700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8" name="Google Shape;1108;p51"/>
              <p:cNvSpPr/>
              <p:nvPr/>
            </p:nvSpPr>
            <p:spPr>
              <a:xfrm>
                <a:off x="3312675" y="4134275"/>
                <a:ext cx="1263400" cy="31400"/>
              </a:xfrm>
              <a:custGeom>
                <a:rect b="b" l="l" r="r" t="t"/>
                <a:pathLst>
                  <a:path extrusionOk="0" h="1256" w="50536">
                    <a:moveTo>
                      <a:pt x="1" y="1"/>
                    </a:moveTo>
                    <a:lnTo>
                      <a:pt x="1" y="1256"/>
                    </a:lnTo>
                    <a:lnTo>
                      <a:pt x="50536" y="1256"/>
                    </a:lnTo>
                    <a:lnTo>
                      <a:pt x="5053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109" name="Google Shape;1109;p51"/>
              <p:cNvSpPr/>
              <p:nvPr/>
            </p:nvSpPr>
            <p:spPr>
              <a:xfrm>
                <a:off x="3312675" y="4071500"/>
                <a:ext cx="1263400" cy="62800"/>
              </a:xfrm>
              <a:custGeom>
                <a:rect b="b" l="l" r="r" t="t"/>
                <a:pathLst>
                  <a:path extrusionOk="0" h="2512" w="50536">
                    <a:moveTo>
                      <a:pt x="10363" y="1"/>
                    </a:moveTo>
                    <a:lnTo>
                      <a:pt x="1" y="2512"/>
                    </a:lnTo>
                    <a:lnTo>
                      <a:pt x="50536" y="2512"/>
                    </a:lnTo>
                    <a:lnTo>
                      <a:pt x="4019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 name="Google Shape;1110;p51"/>
              <p:cNvSpPr/>
              <p:nvPr/>
            </p:nvSpPr>
            <p:spPr>
              <a:xfrm>
                <a:off x="2488125" y="3411850"/>
                <a:ext cx="2913100" cy="279075"/>
              </a:xfrm>
              <a:custGeom>
                <a:rect b="b" l="l" r="r" t="t"/>
                <a:pathLst>
                  <a:path extrusionOk="0" h="11163" w="116524">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111" name="Google Shape;1111;p51"/>
              <p:cNvSpPr/>
              <p:nvPr/>
            </p:nvSpPr>
            <p:spPr>
              <a:xfrm>
                <a:off x="2488125" y="1780425"/>
                <a:ext cx="2913100" cy="1631450"/>
              </a:xfrm>
              <a:custGeom>
                <a:rect b="b" l="l" r="r" t="t"/>
                <a:pathLst>
                  <a:path extrusionOk="0" h="65258" w="116524">
                    <a:moveTo>
                      <a:pt x="112209" y="3766"/>
                    </a:moveTo>
                    <a:lnTo>
                      <a:pt x="112209" y="61218"/>
                    </a:lnTo>
                    <a:lnTo>
                      <a:pt x="4314" y="61218"/>
                    </a:lnTo>
                    <a:lnTo>
                      <a:pt x="4314" y="3766"/>
                    </a:lnTo>
                    <a:close/>
                    <a:moveTo>
                      <a:pt x="4839" y="0"/>
                    </a:moveTo>
                    <a:cubicBezTo>
                      <a:pt x="2169" y="0"/>
                      <a:pt x="0" y="2169"/>
                      <a:pt x="0" y="4839"/>
                    </a:cubicBezTo>
                    <a:lnTo>
                      <a:pt x="0" y="65258"/>
                    </a:lnTo>
                    <a:lnTo>
                      <a:pt x="116523" y="65258"/>
                    </a:lnTo>
                    <a:lnTo>
                      <a:pt x="116523" y="4839"/>
                    </a:lnTo>
                    <a:cubicBezTo>
                      <a:pt x="116523" y="2169"/>
                      <a:pt x="114355" y="0"/>
                      <a:pt x="11168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112" name="Google Shape;1112;p51"/>
              <p:cNvSpPr/>
              <p:nvPr/>
            </p:nvSpPr>
            <p:spPr>
              <a:xfrm>
                <a:off x="3887875" y="3483175"/>
                <a:ext cx="113575" cy="114150"/>
              </a:xfrm>
              <a:custGeom>
                <a:rect b="b" l="l" r="r" t="t"/>
                <a:pathLst>
                  <a:path extrusionOk="0" h="4566" w="4543">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3" name="Google Shape;1113;p51"/>
            <p:cNvGrpSpPr/>
            <p:nvPr/>
          </p:nvGrpSpPr>
          <p:grpSpPr>
            <a:xfrm>
              <a:off x="765028" y="1333090"/>
              <a:ext cx="3025546" cy="2477321"/>
              <a:chOff x="2488125" y="1780425"/>
              <a:chExt cx="2913100" cy="2385250"/>
            </a:xfrm>
          </p:grpSpPr>
          <p:sp>
            <p:nvSpPr>
              <p:cNvPr id="1114" name="Google Shape;1114;p51"/>
              <p:cNvSpPr/>
              <p:nvPr/>
            </p:nvSpPr>
            <p:spPr>
              <a:xfrm>
                <a:off x="3571750" y="3636125"/>
                <a:ext cx="745850" cy="435400"/>
              </a:xfrm>
              <a:custGeom>
                <a:rect b="b" l="l" r="r" t="t"/>
                <a:pathLst>
                  <a:path extrusionOk="0" h="17416" w="29834">
                    <a:moveTo>
                      <a:pt x="2511" y="0"/>
                    </a:moveTo>
                    <a:lnTo>
                      <a:pt x="0" y="17416"/>
                    </a:lnTo>
                    <a:lnTo>
                      <a:pt x="29833" y="17416"/>
                    </a:lnTo>
                    <a:lnTo>
                      <a:pt x="27003"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 name="Google Shape;1115;p51"/>
              <p:cNvSpPr/>
              <p:nvPr/>
            </p:nvSpPr>
            <p:spPr>
              <a:xfrm>
                <a:off x="3312675" y="4134275"/>
                <a:ext cx="1263400" cy="31400"/>
              </a:xfrm>
              <a:custGeom>
                <a:rect b="b" l="l" r="r" t="t"/>
                <a:pathLst>
                  <a:path extrusionOk="0" h="1256" w="50536">
                    <a:moveTo>
                      <a:pt x="1" y="1"/>
                    </a:moveTo>
                    <a:lnTo>
                      <a:pt x="1" y="1256"/>
                    </a:lnTo>
                    <a:lnTo>
                      <a:pt x="50536" y="1256"/>
                    </a:lnTo>
                    <a:lnTo>
                      <a:pt x="5053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6" name="Google Shape;1116;p51"/>
              <p:cNvSpPr/>
              <p:nvPr/>
            </p:nvSpPr>
            <p:spPr>
              <a:xfrm>
                <a:off x="3312675" y="4071500"/>
                <a:ext cx="1263400" cy="62800"/>
              </a:xfrm>
              <a:custGeom>
                <a:rect b="b" l="l" r="r" t="t"/>
                <a:pathLst>
                  <a:path extrusionOk="0" h="2512" w="50536">
                    <a:moveTo>
                      <a:pt x="10363" y="1"/>
                    </a:moveTo>
                    <a:lnTo>
                      <a:pt x="1" y="2512"/>
                    </a:lnTo>
                    <a:lnTo>
                      <a:pt x="50536" y="2512"/>
                    </a:lnTo>
                    <a:lnTo>
                      <a:pt x="40196"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7" name="Google Shape;1117;p51"/>
              <p:cNvSpPr/>
              <p:nvPr/>
            </p:nvSpPr>
            <p:spPr>
              <a:xfrm>
                <a:off x="2488125" y="3411850"/>
                <a:ext cx="2913100" cy="279075"/>
              </a:xfrm>
              <a:custGeom>
                <a:rect b="b" l="l" r="r" t="t"/>
                <a:pathLst>
                  <a:path extrusionOk="0" h="11163" w="116524">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8" name="Google Shape;1118;p51"/>
              <p:cNvSpPr/>
              <p:nvPr/>
            </p:nvSpPr>
            <p:spPr>
              <a:xfrm>
                <a:off x="2488125" y="1780425"/>
                <a:ext cx="2913100" cy="1631450"/>
              </a:xfrm>
              <a:custGeom>
                <a:rect b="b" l="l" r="r" t="t"/>
                <a:pathLst>
                  <a:path extrusionOk="0" h="65258" w="116524">
                    <a:moveTo>
                      <a:pt x="112209" y="3766"/>
                    </a:moveTo>
                    <a:lnTo>
                      <a:pt x="112209" y="61218"/>
                    </a:lnTo>
                    <a:lnTo>
                      <a:pt x="4314" y="61218"/>
                    </a:lnTo>
                    <a:lnTo>
                      <a:pt x="4314" y="3766"/>
                    </a:lnTo>
                    <a:close/>
                    <a:moveTo>
                      <a:pt x="4839" y="0"/>
                    </a:moveTo>
                    <a:cubicBezTo>
                      <a:pt x="2169" y="0"/>
                      <a:pt x="0" y="2169"/>
                      <a:pt x="0" y="4839"/>
                    </a:cubicBezTo>
                    <a:lnTo>
                      <a:pt x="0" y="65258"/>
                    </a:lnTo>
                    <a:lnTo>
                      <a:pt x="116523" y="65258"/>
                    </a:lnTo>
                    <a:lnTo>
                      <a:pt x="116523" y="4839"/>
                    </a:lnTo>
                    <a:cubicBezTo>
                      <a:pt x="116523" y="2169"/>
                      <a:pt x="114355" y="0"/>
                      <a:pt x="11168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9" name="Google Shape;1119;p51"/>
              <p:cNvSpPr/>
              <p:nvPr/>
            </p:nvSpPr>
            <p:spPr>
              <a:xfrm>
                <a:off x="3887875" y="3483175"/>
                <a:ext cx="113575" cy="114150"/>
              </a:xfrm>
              <a:custGeom>
                <a:rect b="b" l="l" r="r" t="t"/>
                <a:pathLst>
                  <a:path extrusionOk="0" h="4566" w="4543">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120" name="Google Shape;1120;p51"/>
          <p:cNvGrpSpPr/>
          <p:nvPr/>
        </p:nvGrpSpPr>
        <p:grpSpPr>
          <a:xfrm>
            <a:off x="8488861" y="4346911"/>
            <a:ext cx="1831433" cy="3349884"/>
            <a:chOff x="4244430" y="2173456"/>
            <a:chExt cx="915716" cy="1674942"/>
          </a:xfrm>
        </p:grpSpPr>
        <p:grpSp>
          <p:nvGrpSpPr>
            <p:cNvPr id="1121" name="Google Shape;1121;p51"/>
            <p:cNvGrpSpPr/>
            <p:nvPr/>
          </p:nvGrpSpPr>
          <p:grpSpPr>
            <a:xfrm>
              <a:off x="4282530" y="2211556"/>
              <a:ext cx="877616" cy="1636842"/>
              <a:chOff x="4641925" y="1006925"/>
              <a:chExt cx="1716105" cy="3420063"/>
            </a:xfrm>
          </p:grpSpPr>
          <p:sp>
            <p:nvSpPr>
              <p:cNvPr id="1122" name="Google Shape;1122;p51"/>
              <p:cNvSpPr/>
              <p:nvPr/>
            </p:nvSpPr>
            <p:spPr>
              <a:xfrm>
                <a:off x="4641925" y="1006925"/>
                <a:ext cx="1716105" cy="3420063"/>
              </a:xfrm>
              <a:custGeom>
                <a:rect b="b" l="l" r="r" t="t"/>
                <a:pathLst>
                  <a:path extrusionOk="0" h="160755" w="80663">
                    <a:moveTo>
                      <a:pt x="77342" y="151910"/>
                    </a:moveTo>
                    <a:cubicBezTo>
                      <a:pt x="77342" y="154931"/>
                      <a:pt x="74839" y="157408"/>
                      <a:pt x="71845" y="157408"/>
                    </a:cubicBezTo>
                    <a:lnTo>
                      <a:pt x="8845" y="157408"/>
                    </a:lnTo>
                    <a:cubicBezTo>
                      <a:pt x="5824" y="157408"/>
                      <a:pt x="3347" y="154931"/>
                      <a:pt x="3347" y="151910"/>
                    </a:cubicBezTo>
                    <a:lnTo>
                      <a:pt x="3347" y="8818"/>
                    </a:lnTo>
                    <a:cubicBezTo>
                      <a:pt x="3347" y="5797"/>
                      <a:pt x="5824" y="3320"/>
                      <a:pt x="8845" y="3320"/>
                    </a:cubicBezTo>
                    <a:lnTo>
                      <a:pt x="16791" y="3320"/>
                    </a:lnTo>
                    <a:cubicBezTo>
                      <a:pt x="17852" y="3320"/>
                      <a:pt x="18778" y="4028"/>
                      <a:pt x="19077" y="5008"/>
                    </a:cubicBezTo>
                    <a:lnTo>
                      <a:pt x="19077" y="5933"/>
                    </a:lnTo>
                    <a:cubicBezTo>
                      <a:pt x="19077" y="7239"/>
                      <a:pt x="20166" y="8328"/>
                      <a:pt x="21499" y="8328"/>
                    </a:cubicBezTo>
                    <a:lnTo>
                      <a:pt x="40331" y="8328"/>
                    </a:lnTo>
                    <a:lnTo>
                      <a:pt x="59163" y="8328"/>
                    </a:lnTo>
                    <a:cubicBezTo>
                      <a:pt x="60497" y="8328"/>
                      <a:pt x="61585" y="7239"/>
                      <a:pt x="61585" y="5933"/>
                    </a:cubicBezTo>
                    <a:lnTo>
                      <a:pt x="61585" y="5008"/>
                    </a:lnTo>
                    <a:cubicBezTo>
                      <a:pt x="61912" y="4028"/>
                      <a:pt x="62810" y="3320"/>
                      <a:pt x="63871" y="3320"/>
                    </a:cubicBezTo>
                    <a:lnTo>
                      <a:pt x="71845" y="3320"/>
                    </a:lnTo>
                    <a:cubicBezTo>
                      <a:pt x="74839" y="3320"/>
                      <a:pt x="77342" y="5797"/>
                      <a:pt x="77342" y="8818"/>
                    </a:cubicBezTo>
                    <a:close/>
                    <a:moveTo>
                      <a:pt x="71845" y="0"/>
                    </a:moveTo>
                    <a:lnTo>
                      <a:pt x="8845" y="0"/>
                    </a:lnTo>
                    <a:cubicBezTo>
                      <a:pt x="3973" y="0"/>
                      <a:pt x="0" y="3973"/>
                      <a:pt x="0" y="8818"/>
                    </a:cubicBezTo>
                    <a:lnTo>
                      <a:pt x="0" y="151910"/>
                    </a:lnTo>
                    <a:cubicBezTo>
                      <a:pt x="0" y="156754"/>
                      <a:pt x="3973" y="160755"/>
                      <a:pt x="8845" y="160755"/>
                    </a:cubicBezTo>
                    <a:lnTo>
                      <a:pt x="71845" y="160755"/>
                    </a:lnTo>
                    <a:cubicBezTo>
                      <a:pt x="76689" y="160755"/>
                      <a:pt x="80663" y="156754"/>
                      <a:pt x="80663" y="151910"/>
                    </a:cubicBezTo>
                    <a:lnTo>
                      <a:pt x="80663" y="8818"/>
                    </a:lnTo>
                    <a:cubicBezTo>
                      <a:pt x="80663" y="3973"/>
                      <a:pt x="76689" y="0"/>
                      <a:pt x="71845" y="0"/>
                    </a:cubicBezTo>
                  </a:path>
                </a:pathLst>
              </a:custGeom>
              <a:solidFill>
                <a:schemeClr val="dk2"/>
              </a:solidFill>
              <a:ln cap="flat" cmpd="sng" w="76200">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 name="Google Shape;1123;p51"/>
              <p:cNvSpPr/>
              <p:nvPr/>
            </p:nvSpPr>
            <p:spPr>
              <a:xfrm>
                <a:off x="5325710" y="1085667"/>
                <a:ext cx="348570" cy="27806"/>
              </a:xfrm>
              <a:custGeom>
                <a:rect b="b" l="l" r="r" t="t"/>
                <a:pathLst>
                  <a:path extrusionOk="0" h="1307" w="16384">
                    <a:moveTo>
                      <a:pt x="1253" y="0"/>
                    </a:moveTo>
                    <a:cubicBezTo>
                      <a:pt x="1606" y="0"/>
                      <a:pt x="1906" y="300"/>
                      <a:pt x="1906" y="653"/>
                    </a:cubicBezTo>
                    <a:cubicBezTo>
                      <a:pt x="1906" y="1007"/>
                      <a:pt x="1606" y="1307"/>
                      <a:pt x="1253" y="1307"/>
                    </a:cubicBezTo>
                    <a:lnTo>
                      <a:pt x="681" y="1307"/>
                    </a:lnTo>
                    <a:cubicBezTo>
                      <a:pt x="300" y="1307"/>
                      <a:pt x="1" y="1007"/>
                      <a:pt x="1" y="653"/>
                    </a:cubicBezTo>
                    <a:cubicBezTo>
                      <a:pt x="1" y="300"/>
                      <a:pt x="300" y="0"/>
                      <a:pt x="681" y="0"/>
                    </a:cubicBezTo>
                    <a:close/>
                    <a:moveTo>
                      <a:pt x="3457" y="1307"/>
                    </a:moveTo>
                    <a:cubicBezTo>
                      <a:pt x="3076" y="1307"/>
                      <a:pt x="2777" y="1007"/>
                      <a:pt x="2777" y="653"/>
                    </a:cubicBezTo>
                    <a:cubicBezTo>
                      <a:pt x="2777" y="300"/>
                      <a:pt x="3076" y="0"/>
                      <a:pt x="3457" y="0"/>
                    </a:cubicBezTo>
                    <a:lnTo>
                      <a:pt x="15703" y="0"/>
                    </a:lnTo>
                    <a:cubicBezTo>
                      <a:pt x="16084" y="0"/>
                      <a:pt x="16384" y="300"/>
                      <a:pt x="16384" y="653"/>
                    </a:cubicBezTo>
                    <a:cubicBezTo>
                      <a:pt x="16384" y="1007"/>
                      <a:pt x="16084" y="1307"/>
                      <a:pt x="15703" y="1307"/>
                    </a:cubicBezTo>
                    <a:lnTo>
                      <a:pt x="3457" y="1307"/>
                    </a:lnTo>
                    <a:lnTo>
                      <a:pt x="3457" y="1307"/>
                    </a:lnTo>
                    <a:close/>
                  </a:path>
                </a:pathLst>
              </a:custGeom>
              <a:solidFill>
                <a:schemeClr val="dk2"/>
              </a:solidFill>
              <a:ln cap="flat" cmpd="sng" w="76200">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4" name="Google Shape;1124;p51"/>
            <p:cNvGrpSpPr/>
            <p:nvPr/>
          </p:nvGrpSpPr>
          <p:grpSpPr>
            <a:xfrm>
              <a:off x="4244430" y="2173456"/>
              <a:ext cx="877616" cy="1636842"/>
              <a:chOff x="4641925" y="1006925"/>
              <a:chExt cx="1716105" cy="3420063"/>
            </a:xfrm>
          </p:grpSpPr>
          <p:sp>
            <p:nvSpPr>
              <p:cNvPr id="1125" name="Google Shape;1125;p51"/>
              <p:cNvSpPr/>
              <p:nvPr/>
            </p:nvSpPr>
            <p:spPr>
              <a:xfrm>
                <a:off x="4641925" y="1006925"/>
                <a:ext cx="1716105" cy="3420063"/>
              </a:xfrm>
              <a:custGeom>
                <a:rect b="b" l="l" r="r" t="t"/>
                <a:pathLst>
                  <a:path extrusionOk="0" h="160755" w="80663">
                    <a:moveTo>
                      <a:pt x="77342" y="151910"/>
                    </a:moveTo>
                    <a:cubicBezTo>
                      <a:pt x="77342" y="154931"/>
                      <a:pt x="74839" y="157408"/>
                      <a:pt x="71845" y="157408"/>
                    </a:cubicBezTo>
                    <a:lnTo>
                      <a:pt x="8845" y="157408"/>
                    </a:lnTo>
                    <a:cubicBezTo>
                      <a:pt x="5824" y="157408"/>
                      <a:pt x="3347" y="154931"/>
                      <a:pt x="3347" y="151910"/>
                    </a:cubicBezTo>
                    <a:lnTo>
                      <a:pt x="3347" y="8818"/>
                    </a:lnTo>
                    <a:cubicBezTo>
                      <a:pt x="3347" y="5797"/>
                      <a:pt x="5824" y="3320"/>
                      <a:pt x="8845" y="3320"/>
                    </a:cubicBezTo>
                    <a:lnTo>
                      <a:pt x="16791" y="3320"/>
                    </a:lnTo>
                    <a:cubicBezTo>
                      <a:pt x="17852" y="3320"/>
                      <a:pt x="18778" y="4028"/>
                      <a:pt x="19077" y="5008"/>
                    </a:cubicBezTo>
                    <a:lnTo>
                      <a:pt x="19077" y="5933"/>
                    </a:lnTo>
                    <a:cubicBezTo>
                      <a:pt x="19077" y="7239"/>
                      <a:pt x="20166" y="8328"/>
                      <a:pt x="21499" y="8328"/>
                    </a:cubicBezTo>
                    <a:lnTo>
                      <a:pt x="40331" y="8328"/>
                    </a:lnTo>
                    <a:lnTo>
                      <a:pt x="59163" y="8328"/>
                    </a:lnTo>
                    <a:cubicBezTo>
                      <a:pt x="60497" y="8328"/>
                      <a:pt x="61585" y="7239"/>
                      <a:pt x="61585" y="5933"/>
                    </a:cubicBezTo>
                    <a:lnTo>
                      <a:pt x="61585" y="5008"/>
                    </a:lnTo>
                    <a:cubicBezTo>
                      <a:pt x="61912" y="4028"/>
                      <a:pt x="62810" y="3320"/>
                      <a:pt x="63871" y="3320"/>
                    </a:cubicBezTo>
                    <a:lnTo>
                      <a:pt x="71845" y="3320"/>
                    </a:lnTo>
                    <a:cubicBezTo>
                      <a:pt x="74839" y="3320"/>
                      <a:pt x="77342" y="5797"/>
                      <a:pt x="77342" y="8818"/>
                    </a:cubicBezTo>
                    <a:close/>
                    <a:moveTo>
                      <a:pt x="71845" y="0"/>
                    </a:moveTo>
                    <a:lnTo>
                      <a:pt x="8845" y="0"/>
                    </a:lnTo>
                    <a:cubicBezTo>
                      <a:pt x="3973" y="0"/>
                      <a:pt x="0" y="3973"/>
                      <a:pt x="0" y="8818"/>
                    </a:cubicBezTo>
                    <a:lnTo>
                      <a:pt x="0" y="151910"/>
                    </a:lnTo>
                    <a:cubicBezTo>
                      <a:pt x="0" y="156754"/>
                      <a:pt x="3973" y="160755"/>
                      <a:pt x="8845" y="160755"/>
                    </a:cubicBezTo>
                    <a:lnTo>
                      <a:pt x="71845" y="160755"/>
                    </a:lnTo>
                    <a:cubicBezTo>
                      <a:pt x="76689" y="160755"/>
                      <a:pt x="80663" y="156754"/>
                      <a:pt x="80663" y="151910"/>
                    </a:cubicBezTo>
                    <a:lnTo>
                      <a:pt x="80663" y="8818"/>
                    </a:lnTo>
                    <a:cubicBezTo>
                      <a:pt x="80663" y="3973"/>
                      <a:pt x="76689" y="0"/>
                      <a:pt x="71845" y="0"/>
                    </a:cubicBezTo>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6" name="Google Shape;1126;p51"/>
              <p:cNvSpPr/>
              <p:nvPr/>
            </p:nvSpPr>
            <p:spPr>
              <a:xfrm>
                <a:off x="5325710" y="1085667"/>
                <a:ext cx="348570" cy="27806"/>
              </a:xfrm>
              <a:custGeom>
                <a:rect b="b" l="l" r="r" t="t"/>
                <a:pathLst>
                  <a:path extrusionOk="0" h="1307" w="16384">
                    <a:moveTo>
                      <a:pt x="1253" y="0"/>
                    </a:moveTo>
                    <a:cubicBezTo>
                      <a:pt x="1606" y="0"/>
                      <a:pt x="1906" y="300"/>
                      <a:pt x="1906" y="653"/>
                    </a:cubicBezTo>
                    <a:cubicBezTo>
                      <a:pt x="1906" y="1007"/>
                      <a:pt x="1606" y="1307"/>
                      <a:pt x="1253" y="1307"/>
                    </a:cubicBezTo>
                    <a:lnTo>
                      <a:pt x="681" y="1307"/>
                    </a:lnTo>
                    <a:cubicBezTo>
                      <a:pt x="300" y="1307"/>
                      <a:pt x="1" y="1007"/>
                      <a:pt x="1" y="653"/>
                    </a:cubicBezTo>
                    <a:cubicBezTo>
                      <a:pt x="1" y="300"/>
                      <a:pt x="300" y="0"/>
                      <a:pt x="681" y="0"/>
                    </a:cubicBezTo>
                    <a:close/>
                    <a:moveTo>
                      <a:pt x="3457" y="1307"/>
                    </a:moveTo>
                    <a:cubicBezTo>
                      <a:pt x="3076" y="1307"/>
                      <a:pt x="2777" y="1007"/>
                      <a:pt x="2777" y="653"/>
                    </a:cubicBezTo>
                    <a:cubicBezTo>
                      <a:pt x="2777" y="300"/>
                      <a:pt x="3076" y="0"/>
                      <a:pt x="3457" y="0"/>
                    </a:cubicBezTo>
                    <a:lnTo>
                      <a:pt x="15703" y="0"/>
                    </a:lnTo>
                    <a:cubicBezTo>
                      <a:pt x="16084" y="0"/>
                      <a:pt x="16384" y="300"/>
                      <a:pt x="16384" y="653"/>
                    </a:cubicBezTo>
                    <a:cubicBezTo>
                      <a:pt x="16384" y="1007"/>
                      <a:pt x="16084" y="1307"/>
                      <a:pt x="15703" y="1307"/>
                    </a:cubicBezTo>
                    <a:lnTo>
                      <a:pt x="3457" y="1307"/>
                    </a:lnTo>
                    <a:lnTo>
                      <a:pt x="3457" y="1307"/>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pic>
        <p:nvPicPr>
          <p:cNvPr id="1127" name="Google Shape;1127;p51"/>
          <p:cNvPicPr preferRelativeResize="0"/>
          <p:nvPr/>
        </p:nvPicPr>
        <p:blipFill rotWithShape="1">
          <a:blip r:embed="rId3">
            <a:alphaModFix/>
          </a:blip>
          <a:srcRect b="0" l="1978" r="1978" t="0"/>
          <a:stretch/>
        </p:blipFill>
        <p:spPr>
          <a:xfrm>
            <a:off x="1649584" y="2817415"/>
            <a:ext cx="5811130" cy="3100601"/>
          </a:xfrm>
          <a:prstGeom prst="rect">
            <a:avLst/>
          </a:prstGeom>
          <a:noFill/>
          <a:ln>
            <a:noFill/>
          </a:ln>
        </p:spPr>
      </p:pic>
      <p:pic>
        <p:nvPicPr>
          <p:cNvPr id="1128" name="Google Shape;1128;p51"/>
          <p:cNvPicPr preferRelativeResize="0"/>
          <p:nvPr/>
        </p:nvPicPr>
        <p:blipFill rotWithShape="1">
          <a:blip r:embed="rId4">
            <a:alphaModFix/>
          </a:blip>
          <a:srcRect b="744" l="0" r="0" t="0"/>
          <a:stretch/>
        </p:blipFill>
        <p:spPr>
          <a:xfrm>
            <a:off x="8541850" y="4397950"/>
            <a:ext cx="1647600" cy="3164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52"/>
          <p:cNvSpPr txBox="1"/>
          <p:nvPr>
            <p:ph type="title"/>
          </p:nvPr>
        </p:nvSpPr>
        <p:spPr>
          <a:xfrm>
            <a:off x="5298250" y="1085850"/>
            <a:ext cx="7691400" cy="171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THANKS!</a:t>
            </a:r>
            <a:endParaRPr/>
          </a:p>
        </p:txBody>
      </p:sp>
      <p:sp>
        <p:nvSpPr>
          <p:cNvPr id="1134" name="Google Shape;1134;p52"/>
          <p:cNvSpPr txBox="1"/>
          <p:nvPr>
            <p:ph idx="1" type="subTitle"/>
          </p:nvPr>
        </p:nvSpPr>
        <p:spPr>
          <a:xfrm>
            <a:off x="5298250" y="2960400"/>
            <a:ext cx="7691400" cy="2556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Do you have any questions?</a:t>
            </a:r>
            <a:endParaRPr/>
          </a:p>
          <a:p>
            <a:pPr indent="0" lvl="0" marL="0" rtl="0" algn="ctr">
              <a:spcBef>
                <a:spcPts val="2000"/>
              </a:spcBef>
              <a:spcAft>
                <a:spcPts val="2000"/>
              </a:spcAft>
              <a:buNone/>
            </a:pPr>
            <a:r>
              <a:rPr lang="en"/>
              <a:t>addyouremail@freepik.com</a:t>
            </a:r>
            <a:br>
              <a:rPr lang="en"/>
            </a:br>
            <a:r>
              <a:rPr lang="en"/>
              <a:t>+91 620 421 838</a:t>
            </a:r>
            <a:br>
              <a:rPr lang="en"/>
            </a:br>
            <a:r>
              <a:rPr lang="en"/>
              <a:t>yourcompany.com</a:t>
            </a:r>
            <a:endParaRPr/>
          </a:p>
        </p:txBody>
      </p:sp>
      <p:sp>
        <p:nvSpPr>
          <p:cNvPr id="1135" name="Google Shape;1135;p52"/>
          <p:cNvSpPr txBox="1"/>
          <p:nvPr>
            <p:ph idx="4294967295" type="subTitle"/>
          </p:nvPr>
        </p:nvSpPr>
        <p:spPr>
          <a:xfrm>
            <a:off x="5342300" y="8743950"/>
            <a:ext cx="7609200" cy="457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2400"/>
              <a:t>Please keep this slide for attribution</a:t>
            </a:r>
            <a:endParaRPr sz="2400"/>
          </a:p>
        </p:txBody>
      </p:sp>
      <p:grpSp>
        <p:nvGrpSpPr>
          <p:cNvPr id="1136" name="Google Shape;1136;p52"/>
          <p:cNvGrpSpPr/>
          <p:nvPr/>
        </p:nvGrpSpPr>
        <p:grpSpPr>
          <a:xfrm>
            <a:off x="9639952" y="5840787"/>
            <a:ext cx="827579" cy="827663"/>
            <a:chOff x="4808285" y="2891819"/>
            <a:chExt cx="413790" cy="413831"/>
          </a:xfrm>
        </p:grpSpPr>
        <p:sp>
          <p:nvSpPr>
            <p:cNvPr id="1137" name="Google Shape;1137;p52"/>
            <p:cNvSpPr/>
            <p:nvPr/>
          </p:nvSpPr>
          <p:spPr>
            <a:xfrm>
              <a:off x="4834475" y="2918050"/>
              <a:ext cx="387600" cy="387600"/>
            </a:xfrm>
            <a:prstGeom prst="roundRect">
              <a:avLst>
                <a:gd fmla="val 16667"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38" name="Google Shape;1138;p52"/>
            <p:cNvGrpSpPr/>
            <p:nvPr/>
          </p:nvGrpSpPr>
          <p:grpSpPr>
            <a:xfrm>
              <a:off x="4808285" y="2891819"/>
              <a:ext cx="387661" cy="387661"/>
              <a:chOff x="1379798" y="1723250"/>
              <a:chExt cx="397887" cy="397887"/>
            </a:xfrm>
          </p:grpSpPr>
          <p:sp>
            <p:nvSpPr>
              <p:cNvPr id="1139" name="Google Shape;1139;p5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 name="Google Shape;1140;p5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 name="Google Shape;1141;p5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 name="Google Shape;1142;p5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143" name="Google Shape;1143;p52"/>
          <p:cNvGrpSpPr/>
          <p:nvPr/>
        </p:nvGrpSpPr>
        <p:grpSpPr>
          <a:xfrm>
            <a:off x="7820469" y="5840787"/>
            <a:ext cx="827609" cy="827638"/>
            <a:chOff x="4353445" y="2891819"/>
            <a:chExt cx="413805" cy="413819"/>
          </a:xfrm>
        </p:grpSpPr>
        <p:sp>
          <p:nvSpPr>
            <p:cNvPr id="1144" name="Google Shape;1144;p52"/>
            <p:cNvSpPr/>
            <p:nvPr/>
          </p:nvSpPr>
          <p:spPr>
            <a:xfrm>
              <a:off x="4379650" y="2918038"/>
              <a:ext cx="387600" cy="387600"/>
            </a:xfrm>
            <a:prstGeom prst="roundRect">
              <a:avLst>
                <a:gd fmla="val 16667"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45" name="Google Shape;1145;p52"/>
            <p:cNvGrpSpPr/>
            <p:nvPr/>
          </p:nvGrpSpPr>
          <p:grpSpPr>
            <a:xfrm>
              <a:off x="4353445" y="2891819"/>
              <a:ext cx="387641" cy="387661"/>
              <a:chOff x="864491" y="1723250"/>
              <a:chExt cx="397866" cy="397887"/>
            </a:xfrm>
          </p:grpSpPr>
          <p:sp>
            <p:nvSpPr>
              <p:cNvPr id="1146" name="Google Shape;1146;p5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 name="Google Shape;1147;p5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 name="Google Shape;1148;p5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149" name="Google Shape;1149;p52"/>
          <p:cNvGrpSpPr/>
          <p:nvPr/>
        </p:nvGrpSpPr>
        <p:grpSpPr>
          <a:xfrm>
            <a:off x="8730134" y="5840751"/>
            <a:ext cx="827763" cy="827599"/>
            <a:chOff x="3898544" y="2891800"/>
            <a:chExt cx="413881" cy="413800"/>
          </a:xfrm>
        </p:grpSpPr>
        <p:sp>
          <p:nvSpPr>
            <p:cNvPr id="1150" name="Google Shape;1150;p52"/>
            <p:cNvSpPr/>
            <p:nvPr/>
          </p:nvSpPr>
          <p:spPr>
            <a:xfrm>
              <a:off x="3924825" y="2918000"/>
              <a:ext cx="387600" cy="387600"/>
            </a:xfrm>
            <a:prstGeom prst="roundRect">
              <a:avLst>
                <a:gd fmla="val 16667"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51" name="Google Shape;1151;p52"/>
            <p:cNvGrpSpPr/>
            <p:nvPr/>
          </p:nvGrpSpPr>
          <p:grpSpPr>
            <a:xfrm>
              <a:off x="3898544" y="2891800"/>
              <a:ext cx="387681" cy="387581"/>
              <a:chOff x="266768" y="1721375"/>
              <a:chExt cx="397907" cy="397887"/>
            </a:xfrm>
          </p:grpSpPr>
          <p:sp>
            <p:nvSpPr>
              <p:cNvPr id="1152" name="Google Shape;1152;p5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 name="Google Shape;1153;p5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53"/>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ALTERNATIVE RESOURCES</a:t>
            </a:r>
            <a:endParaRPr/>
          </a:p>
        </p:txBody>
      </p:sp>
      <p:grpSp>
        <p:nvGrpSpPr>
          <p:cNvPr id="1159" name="Google Shape;1159;p53"/>
          <p:cNvGrpSpPr/>
          <p:nvPr/>
        </p:nvGrpSpPr>
        <p:grpSpPr>
          <a:xfrm>
            <a:off x="7552813" y="2772380"/>
            <a:ext cx="3588417" cy="6317682"/>
            <a:chOff x="3685888" y="1425125"/>
            <a:chExt cx="1772233" cy="3120151"/>
          </a:xfrm>
        </p:grpSpPr>
        <p:sp>
          <p:nvSpPr>
            <p:cNvPr id="1160" name="Google Shape;1160;p53"/>
            <p:cNvSpPr/>
            <p:nvPr/>
          </p:nvSpPr>
          <p:spPr>
            <a:xfrm>
              <a:off x="4046992" y="3107762"/>
              <a:ext cx="191447" cy="268288"/>
            </a:xfrm>
            <a:custGeom>
              <a:rect b="b" l="l" r="r" t="t"/>
              <a:pathLst>
                <a:path extrusionOk="0" h="7807" w="5571">
                  <a:moveTo>
                    <a:pt x="1968" y="1"/>
                  </a:moveTo>
                  <a:lnTo>
                    <a:pt x="0" y="6739"/>
                  </a:lnTo>
                  <a:lnTo>
                    <a:pt x="3569" y="7807"/>
                  </a:lnTo>
                  <a:lnTo>
                    <a:pt x="5571" y="1068"/>
                  </a:lnTo>
                  <a:lnTo>
                    <a:pt x="1968"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 name="Google Shape;1161;p53"/>
            <p:cNvSpPr/>
            <p:nvPr/>
          </p:nvSpPr>
          <p:spPr>
            <a:xfrm>
              <a:off x="4245277" y="3166251"/>
              <a:ext cx="191482" cy="268253"/>
            </a:xfrm>
            <a:custGeom>
              <a:rect b="b" l="l" r="r" t="t"/>
              <a:pathLst>
                <a:path extrusionOk="0" h="7806" w="5572">
                  <a:moveTo>
                    <a:pt x="1969" y="0"/>
                  </a:moveTo>
                  <a:lnTo>
                    <a:pt x="1" y="6738"/>
                  </a:lnTo>
                  <a:lnTo>
                    <a:pt x="3603" y="7806"/>
                  </a:lnTo>
                  <a:lnTo>
                    <a:pt x="5571" y="1034"/>
                  </a:lnTo>
                  <a:lnTo>
                    <a:pt x="196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 name="Google Shape;1162;p53"/>
            <p:cNvSpPr/>
            <p:nvPr/>
          </p:nvSpPr>
          <p:spPr>
            <a:xfrm>
              <a:off x="4444730" y="3224705"/>
              <a:ext cx="190348" cy="268253"/>
            </a:xfrm>
            <a:custGeom>
              <a:rect b="b" l="l" r="r" t="t"/>
              <a:pathLst>
                <a:path extrusionOk="0" h="7806" w="5539">
                  <a:moveTo>
                    <a:pt x="1969" y="0"/>
                  </a:moveTo>
                  <a:lnTo>
                    <a:pt x="1" y="6739"/>
                  </a:lnTo>
                  <a:lnTo>
                    <a:pt x="3570" y="7806"/>
                  </a:lnTo>
                  <a:lnTo>
                    <a:pt x="5538" y="1034"/>
                  </a:lnTo>
                  <a:lnTo>
                    <a:pt x="196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 name="Google Shape;1163;p53"/>
            <p:cNvSpPr/>
            <p:nvPr/>
          </p:nvSpPr>
          <p:spPr>
            <a:xfrm>
              <a:off x="3931183" y="4052347"/>
              <a:ext cx="1030606" cy="364544"/>
            </a:xfrm>
            <a:custGeom>
              <a:rect b="b" l="l" r="r" t="t"/>
              <a:pathLst>
                <a:path extrusionOk="0" h="10608" w="29990">
                  <a:moveTo>
                    <a:pt x="5305" y="0"/>
                  </a:moveTo>
                  <a:cubicBezTo>
                    <a:pt x="2369" y="0"/>
                    <a:pt x="1" y="2369"/>
                    <a:pt x="1" y="5304"/>
                  </a:cubicBezTo>
                  <a:cubicBezTo>
                    <a:pt x="1" y="8240"/>
                    <a:pt x="2369" y="10608"/>
                    <a:pt x="5305" y="10608"/>
                  </a:cubicBezTo>
                  <a:lnTo>
                    <a:pt x="24685" y="10608"/>
                  </a:lnTo>
                  <a:cubicBezTo>
                    <a:pt x="27621" y="10608"/>
                    <a:pt x="29989" y="8240"/>
                    <a:pt x="29989" y="5304"/>
                  </a:cubicBezTo>
                  <a:cubicBezTo>
                    <a:pt x="29989" y="2369"/>
                    <a:pt x="27621" y="0"/>
                    <a:pt x="2468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4" name="Google Shape;1164;p53"/>
            <p:cNvSpPr/>
            <p:nvPr/>
          </p:nvSpPr>
          <p:spPr>
            <a:xfrm>
              <a:off x="3821147" y="3658011"/>
              <a:ext cx="844864" cy="271724"/>
            </a:xfrm>
            <a:custGeom>
              <a:rect b="b" l="l" r="r" t="t"/>
              <a:pathLst>
                <a:path extrusionOk="0" h="7907" w="24585">
                  <a:moveTo>
                    <a:pt x="1" y="0"/>
                  </a:moveTo>
                  <a:lnTo>
                    <a:pt x="1" y="7906"/>
                  </a:lnTo>
                  <a:lnTo>
                    <a:pt x="24585" y="7906"/>
                  </a:lnTo>
                  <a:lnTo>
                    <a:pt x="24585" y="2802"/>
                  </a:lnTo>
                  <a:lnTo>
                    <a:pt x="1"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 name="Google Shape;1165;p53"/>
            <p:cNvSpPr/>
            <p:nvPr/>
          </p:nvSpPr>
          <p:spPr>
            <a:xfrm>
              <a:off x="4354179" y="2526585"/>
              <a:ext cx="1103941" cy="1638145"/>
            </a:xfrm>
            <a:custGeom>
              <a:rect b="b" l="l" r="r" t="t"/>
              <a:pathLst>
                <a:path extrusionOk="0" h="47669" w="32124">
                  <a:moveTo>
                    <a:pt x="14111" y="1"/>
                  </a:moveTo>
                  <a:lnTo>
                    <a:pt x="12543" y="5104"/>
                  </a:lnTo>
                  <a:cubicBezTo>
                    <a:pt x="20716" y="7173"/>
                    <a:pt x="26787" y="14611"/>
                    <a:pt x="26787" y="23418"/>
                  </a:cubicBezTo>
                  <a:cubicBezTo>
                    <a:pt x="26787" y="33825"/>
                    <a:pt x="18314" y="42331"/>
                    <a:pt x="7906" y="42331"/>
                  </a:cubicBezTo>
                  <a:cubicBezTo>
                    <a:pt x="5671" y="42331"/>
                    <a:pt x="3537" y="41931"/>
                    <a:pt x="1535" y="41230"/>
                  </a:cubicBezTo>
                  <a:lnTo>
                    <a:pt x="1" y="46334"/>
                  </a:lnTo>
                  <a:cubicBezTo>
                    <a:pt x="2469" y="47201"/>
                    <a:pt x="5138" y="47668"/>
                    <a:pt x="7906" y="47668"/>
                  </a:cubicBezTo>
                  <a:cubicBezTo>
                    <a:pt x="21249" y="47668"/>
                    <a:pt x="32124" y="36794"/>
                    <a:pt x="32124" y="23418"/>
                  </a:cubicBezTo>
                  <a:cubicBezTo>
                    <a:pt x="32124" y="12210"/>
                    <a:pt x="24452" y="2736"/>
                    <a:pt x="14111"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 name="Google Shape;1166;p53"/>
            <p:cNvSpPr/>
            <p:nvPr/>
          </p:nvSpPr>
          <p:spPr>
            <a:xfrm>
              <a:off x="4123763" y="1890390"/>
              <a:ext cx="880431" cy="1332056"/>
            </a:xfrm>
            <a:custGeom>
              <a:rect b="b" l="l" r="r" t="t"/>
              <a:pathLst>
                <a:path extrusionOk="0" h="38762" w="25620">
                  <a:moveTo>
                    <a:pt x="10041" y="1"/>
                  </a:moveTo>
                  <a:lnTo>
                    <a:pt x="1" y="34192"/>
                  </a:lnTo>
                  <a:lnTo>
                    <a:pt x="15579" y="38762"/>
                  </a:lnTo>
                  <a:lnTo>
                    <a:pt x="25619" y="4571"/>
                  </a:lnTo>
                  <a:lnTo>
                    <a:pt x="10041"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 name="Google Shape;1167;p53"/>
            <p:cNvSpPr/>
            <p:nvPr/>
          </p:nvSpPr>
          <p:spPr>
            <a:xfrm>
              <a:off x="4036649" y="2989066"/>
              <a:ext cx="708469" cy="311965"/>
            </a:xfrm>
            <a:custGeom>
              <a:rect b="b" l="l" r="r" t="t"/>
              <a:pathLst>
                <a:path extrusionOk="0" h="9078" w="20616">
                  <a:moveTo>
                    <a:pt x="2524" y="0"/>
                  </a:moveTo>
                  <a:cubicBezTo>
                    <a:pt x="1557" y="0"/>
                    <a:pt x="643" y="628"/>
                    <a:pt x="368" y="1620"/>
                  </a:cubicBezTo>
                  <a:cubicBezTo>
                    <a:pt x="1" y="2821"/>
                    <a:pt x="701" y="4055"/>
                    <a:pt x="1902" y="4389"/>
                  </a:cubicBezTo>
                  <a:lnTo>
                    <a:pt x="17480" y="8992"/>
                  </a:lnTo>
                  <a:cubicBezTo>
                    <a:pt x="17689" y="9050"/>
                    <a:pt x="17898" y="9078"/>
                    <a:pt x="18104" y="9078"/>
                  </a:cubicBezTo>
                  <a:cubicBezTo>
                    <a:pt x="19083" y="9078"/>
                    <a:pt x="19979" y="8450"/>
                    <a:pt x="20282" y="7458"/>
                  </a:cubicBezTo>
                  <a:cubicBezTo>
                    <a:pt x="20616" y="6257"/>
                    <a:pt x="19948" y="5023"/>
                    <a:pt x="18748" y="4656"/>
                  </a:cubicBezTo>
                  <a:lnTo>
                    <a:pt x="3136" y="86"/>
                  </a:lnTo>
                  <a:cubicBezTo>
                    <a:pt x="2934" y="28"/>
                    <a:pt x="2728" y="0"/>
                    <a:pt x="2524"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 name="Google Shape;1168;p53"/>
            <p:cNvSpPr/>
            <p:nvPr/>
          </p:nvSpPr>
          <p:spPr>
            <a:xfrm>
              <a:off x="4588031" y="1527017"/>
              <a:ext cx="412724" cy="484925"/>
            </a:xfrm>
            <a:custGeom>
              <a:rect b="b" l="l" r="r" t="t"/>
              <a:pathLst>
                <a:path extrusionOk="0" h="14111" w="12010">
                  <a:moveTo>
                    <a:pt x="3403" y="0"/>
                  </a:moveTo>
                  <a:lnTo>
                    <a:pt x="1" y="11575"/>
                  </a:lnTo>
                  <a:lnTo>
                    <a:pt x="8607" y="14110"/>
                  </a:lnTo>
                  <a:lnTo>
                    <a:pt x="12009" y="2535"/>
                  </a:lnTo>
                  <a:lnTo>
                    <a:pt x="340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 name="Google Shape;1169;p53"/>
            <p:cNvSpPr/>
            <p:nvPr/>
          </p:nvSpPr>
          <p:spPr>
            <a:xfrm>
              <a:off x="4637310" y="1425125"/>
              <a:ext cx="457433" cy="201516"/>
            </a:xfrm>
            <a:custGeom>
              <a:rect b="b" l="l" r="r" t="t"/>
              <a:pathLst>
                <a:path extrusionOk="0" h="5864" w="13311">
                  <a:moveTo>
                    <a:pt x="1634" y="0"/>
                  </a:moveTo>
                  <a:cubicBezTo>
                    <a:pt x="995" y="0"/>
                    <a:pt x="425" y="410"/>
                    <a:pt x="234" y="1064"/>
                  </a:cubicBezTo>
                  <a:cubicBezTo>
                    <a:pt x="1" y="1831"/>
                    <a:pt x="468" y="2665"/>
                    <a:pt x="1235" y="2865"/>
                  </a:cubicBezTo>
                  <a:lnTo>
                    <a:pt x="11242" y="5801"/>
                  </a:lnTo>
                  <a:cubicBezTo>
                    <a:pt x="11383" y="5844"/>
                    <a:pt x="11526" y="5864"/>
                    <a:pt x="11667" y="5864"/>
                  </a:cubicBezTo>
                  <a:cubicBezTo>
                    <a:pt x="12295" y="5864"/>
                    <a:pt x="12886" y="5460"/>
                    <a:pt x="13077" y="4833"/>
                  </a:cubicBezTo>
                  <a:cubicBezTo>
                    <a:pt x="13310" y="4033"/>
                    <a:pt x="12843" y="3232"/>
                    <a:pt x="12076" y="2999"/>
                  </a:cubicBezTo>
                  <a:lnTo>
                    <a:pt x="2069" y="63"/>
                  </a:lnTo>
                  <a:cubicBezTo>
                    <a:pt x="1923" y="21"/>
                    <a:pt x="1777" y="0"/>
                    <a:pt x="163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 name="Google Shape;1170;p53"/>
            <p:cNvSpPr/>
            <p:nvPr/>
          </p:nvSpPr>
          <p:spPr>
            <a:xfrm>
              <a:off x="4651090" y="2452082"/>
              <a:ext cx="338186" cy="308117"/>
            </a:xfrm>
            <a:custGeom>
              <a:rect b="b" l="l" r="r" t="t"/>
              <a:pathLst>
                <a:path extrusionOk="0" h="8966" w="9841">
                  <a:moveTo>
                    <a:pt x="4916" y="1"/>
                  </a:moveTo>
                  <a:cubicBezTo>
                    <a:pt x="3770" y="1"/>
                    <a:pt x="2619" y="434"/>
                    <a:pt x="1735" y="1302"/>
                  </a:cubicBezTo>
                  <a:cubicBezTo>
                    <a:pt x="0" y="3069"/>
                    <a:pt x="0" y="5905"/>
                    <a:pt x="1735" y="7639"/>
                  </a:cubicBezTo>
                  <a:cubicBezTo>
                    <a:pt x="2619" y="8523"/>
                    <a:pt x="3770" y="8965"/>
                    <a:pt x="4916" y="8965"/>
                  </a:cubicBezTo>
                  <a:cubicBezTo>
                    <a:pt x="6063" y="8965"/>
                    <a:pt x="7205" y="8523"/>
                    <a:pt x="8073" y="7639"/>
                  </a:cubicBezTo>
                  <a:cubicBezTo>
                    <a:pt x="9841" y="5905"/>
                    <a:pt x="9841" y="3069"/>
                    <a:pt x="8073" y="1302"/>
                  </a:cubicBezTo>
                  <a:cubicBezTo>
                    <a:pt x="7205" y="434"/>
                    <a:pt x="6063" y="1"/>
                    <a:pt x="4916"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 name="Google Shape;1171;p53"/>
            <p:cNvSpPr/>
            <p:nvPr/>
          </p:nvSpPr>
          <p:spPr>
            <a:xfrm>
              <a:off x="3698499" y="3544916"/>
              <a:ext cx="1110814" cy="283546"/>
            </a:xfrm>
            <a:custGeom>
              <a:rect b="b" l="l" r="r" t="t"/>
              <a:pathLst>
                <a:path extrusionOk="0" h="8251" w="32324">
                  <a:moveTo>
                    <a:pt x="2295" y="0"/>
                  </a:moveTo>
                  <a:cubicBezTo>
                    <a:pt x="1247" y="0"/>
                    <a:pt x="319" y="762"/>
                    <a:pt x="167" y="1857"/>
                  </a:cubicBezTo>
                  <a:cubicBezTo>
                    <a:pt x="0" y="3025"/>
                    <a:pt x="834" y="4125"/>
                    <a:pt x="2002" y="4292"/>
                  </a:cubicBezTo>
                  <a:lnTo>
                    <a:pt x="29722" y="8228"/>
                  </a:lnTo>
                  <a:cubicBezTo>
                    <a:pt x="29825" y="8243"/>
                    <a:pt x="29928" y="8250"/>
                    <a:pt x="30030" y="8250"/>
                  </a:cubicBezTo>
                  <a:cubicBezTo>
                    <a:pt x="31077" y="8250"/>
                    <a:pt x="32005" y="7488"/>
                    <a:pt x="32157" y="6394"/>
                  </a:cubicBezTo>
                  <a:cubicBezTo>
                    <a:pt x="32324" y="5226"/>
                    <a:pt x="31490" y="4125"/>
                    <a:pt x="30322" y="3959"/>
                  </a:cubicBezTo>
                  <a:lnTo>
                    <a:pt x="2602" y="22"/>
                  </a:lnTo>
                  <a:cubicBezTo>
                    <a:pt x="2499" y="8"/>
                    <a:pt x="2396" y="0"/>
                    <a:pt x="229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 name="Google Shape;1172;p53"/>
            <p:cNvSpPr/>
            <p:nvPr/>
          </p:nvSpPr>
          <p:spPr>
            <a:xfrm>
              <a:off x="3685888" y="3888427"/>
              <a:ext cx="1110814" cy="327876"/>
            </a:xfrm>
            <a:custGeom>
              <a:rect b="b" l="l" r="r" t="t"/>
              <a:pathLst>
                <a:path extrusionOk="0" h="9541" w="32324">
                  <a:moveTo>
                    <a:pt x="4771" y="0"/>
                  </a:moveTo>
                  <a:cubicBezTo>
                    <a:pt x="2135" y="0"/>
                    <a:pt x="1" y="2135"/>
                    <a:pt x="1" y="4770"/>
                  </a:cubicBezTo>
                  <a:cubicBezTo>
                    <a:pt x="1" y="7405"/>
                    <a:pt x="2135" y="9540"/>
                    <a:pt x="4771" y="9540"/>
                  </a:cubicBezTo>
                  <a:lnTo>
                    <a:pt x="27554" y="9540"/>
                  </a:lnTo>
                  <a:cubicBezTo>
                    <a:pt x="30189" y="9540"/>
                    <a:pt x="32324" y="7405"/>
                    <a:pt x="32324" y="4770"/>
                  </a:cubicBezTo>
                  <a:cubicBezTo>
                    <a:pt x="32324" y="2135"/>
                    <a:pt x="30189" y="0"/>
                    <a:pt x="2755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 name="Google Shape;1173;p53"/>
            <p:cNvSpPr/>
            <p:nvPr/>
          </p:nvSpPr>
          <p:spPr>
            <a:xfrm>
              <a:off x="3685888" y="4353829"/>
              <a:ext cx="1341232" cy="191447"/>
            </a:xfrm>
            <a:custGeom>
              <a:rect b="b" l="l" r="r" t="t"/>
              <a:pathLst>
                <a:path extrusionOk="0" h="5571" w="39029">
                  <a:moveTo>
                    <a:pt x="2803" y="0"/>
                  </a:moveTo>
                  <a:cubicBezTo>
                    <a:pt x="1268" y="0"/>
                    <a:pt x="1" y="1234"/>
                    <a:pt x="1" y="2769"/>
                  </a:cubicBezTo>
                  <a:cubicBezTo>
                    <a:pt x="1" y="4303"/>
                    <a:pt x="1268" y="5571"/>
                    <a:pt x="2803" y="5571"/>
                  </a:cubicBezTo>
                  <a:lnTo>
                    <a:pt x="36260" y="5571"/>
                  </a:lnTo>
                  <a:cubicBezTo>
                    <a:pt x="37794" y="5571"/>
                    <a:pt x="39028" y="4303"/>
                    <a:pt x="39028" y="2769"/>
                  </a:cubicBezTo>
                  <a:cubicBezTo>
                    <a:pt x="39028" y="1234"/>
                    <a:pt x="37794" y="0"/>
                    <a:pt x="36260"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4" name="Google Shape;1174;p53"/>
          <p:cNvGrpSpPr/>
          <p:nvPr/>
        </p:nvGrpSpPr>
        <p:grpSpPr>
          <a:xfrm>
            <a:off x="1452425" y="5904575"/>
            <a:ext cx="5500258" cy="3201258"/>
            <a:chOff x="726225" y="2618925"/>
            <a:chExt cx="2645627" cy="1539807"/>
          </a:xfrm>
        </p:grpSpPr>
        <p:sp>
          <p:nvSpPr>
            <p:cNvPr id="1175" name="Google Shape;1175;p53"/>
            <p:cNvSpPr/>
            <p:nvPr/>
          </p:nvSpPr>
          <p:spPr>
            <a:xfrm>
              <a:off x="1346908" y="3818438"/>
              <a:ext cx="1791410" cy="340294"/>
            </a:xfrm>
            <a:custGeom>
              <a:rect b="b" l="l" r="r" t="t"/>
              <a:pathLst>
                <a:path extrusionOk="0" h="12198" w="64214">
                  <a:moveTo>
                    <a:pt x="1802" y="0"/>
                  </a:moveTo>
                  <a:lnTo>
                    <a:pt x="1" y="1034"/>
                  </a:lnTo>
                  <a:cubicBezTo>
                    <a:pt x="58" y="1176"/>
                    <a:pt x="6598" y="12198"/>
                    <a:pt x="20990" y="12198"/>
                  </a:cubicBezTo>
                  <a:cubicBezTo>
                    <a:pt x="23466" y="12198"/>
                    <a:pt x="26174" y="11872"/>
                    <a:pt x="29121" y="11108"/>
                  </a:cubicBezTo>
                  <a:cubicBezTo>
                    <a:pt x="32839" y="10152"/>
                    <a:pt x="35943" y="9830"/>
                    <a:pt x="38615" y="9830"/>
                  </a:cubicBezTo>
                  <a:cubicBezTo>
                    <a:pt x="41721" y="9830"/>
                    <a:pt x="44244" y="10264"/>
                    <a:pt x="46467" y="10641"/>
                  </a:cubicBezTo>
                  <a:cubicBezTo>
                    <a:pt x="48360" y="10980"/>
                    <a:pt x="50062" y="11271"/>
                    <a:pt x="51755" y="11271"/>
                  </a:cubicBezTo>
                  <a:cubicBezTo>
                    <a:pt x="52060" y="11271"/>
                    <a:pt x="52366" y="11262"/>
                    <a:pt x="52672" y="11241"/>
                  </a:cubicBezTo>
                  <a:cubicBezTo>
                    <a:pt x="56107" y="10975"/>
                    <a:pt x="59576" y="9307"/>
                    <a:pt x="64213" y="3936"/>
                  </a:cubicBezTo>
                  <a:lnTo>
                    <a:pt x="62645" y="2569"/>
                  </a:lnTo>
                  <a:cubicBezTo>
                    <a:pt x="58087" y="7840"/>
                    <a:pt x="55022" y="9188"/>
                    <a:pt x="51675" y="9188"/>
                  </a:cubicBezTo>
                  <a:cubicBezTo>
                    <a:pt x="50172" y="9188"/>
                    <a:pt x="48612" y="8916"/>
                    <a:pt x="46834" y="8606"/>
                  </a:cubicBezTo>
                  <a:cubicBezTo>
                    <a:pt x="44492" y="8213"/>
                    <a:pt x="41854" y="7762"/>
                    <a:pt x="38610" y="7762"/>
                  </a:cubicBezTo>
                  <a:cubicBezTo>
                    <a:pt x="35801" y="7762"/>
                    <a:pt x="32538" y="8100"/>
                    <a:pt x="28621" y="9107"/>
                  </a:cubicBezTo>
                  <a:cubicBezTo>
                    <a:pt x="25801" y="9837"/>
                    <a:pt x="23226" y="10148"/>
                    <a:pt x="20886" y="10148"/>
                  </a:cubicBezTo>
                  <a:cubicBezTo>
                    <a:pt x="7836" y="10148"/>
                    <a:pt x="2085" y="481"/>
                    <a:pt x="1802"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 name="Google Shape;1176;p53"/>
            <p:cNvSpPr/>
            <p:nvPr/>
          </p:nvSpPr>
          <p:spPr>
            <a:xfrm>
              <a:off x="792285" y="2686854"/>
              <a:ext cx="322941" cy="1188378"/>
            </a:xfrm>
            <a:custGeom>
              <a:rect b="b" l="l" r="r" t="t"/>
              <a:pathLst>
                <a:path extrusionOk="0" h="42598" w="11576">
                  <a:moveTo>
                    <a:pt x="8173" y="1"/>
                  </a:moveTo>
                  <a:lnTo>
                    <a:pt x="1" y="41964"/>
                  </a:lnTo>
                  <a:lnTo>
                    <a:pt x="3403" y="42598"/>
                  </a:lnTo>
                  <a:lnTo>
                    <a:pt x="11576" y="668"/>
                  </a:lnTo>
                  <a:lnTo>
                    <a:pt x="81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 name="Google Shape;1177;p53"/>
            <p:cNvSpPr/>
            <p:nvPr/>
          </p:nvSpPr>
          <p:spPr>
            <a:xfrm>
              <a:off x="1625154" y="2686854"/>
              <a:ext cx="322941" cy="1189326"/>
            </a:xfrm>
            <a:custGeom>
              <a:rect b="b" l="l" r="r" t="t"/>
              <a:pathLst>
                <a:path extrusionOk="0" h="42632" w="11576">
                  <a:moveTo>
                    <a:pt x="3403" y="1"/>
                  </a:moveTo>
                  <a:lnTo>
                    <a:pt x="0" y="668"/>
                  </a:lnTo>
                  <a:lnTo>
                    <a:pt x="8173" y="42631"/>
                  </a:lnTo>
                  <a:lnTo>
                    <a:pt x="11575" y="41964"/>
                  </a:lnTo>
                  <a:lnTo>
                    <a:pt x="340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 name="Google Shape;1178;p53"/>
            <p:cNvSpPr/>
            <p:nvPr/>
          </p:nvSpPr>
          <p:spPr>
            <a:xfrm>
              <a:off x="726225" y="3807251"/>
              <a:ext cx="227086" cy="118230"/>
            </a:xfrm>
            <a:custGeom>
              <a:rect b="b" l="l" r="r" t="t"/>
              <a:pathLst>
                <a:path extrusionOk="0" h="4238" w="8140">
                  <a:moveTo>
                    <a:pt x="0" y="1"/>
                  </a:moveTo>
                  <a:lnTo>
                    <a:pt x="0" y="4237"/>
                  </a:lnTo>
                  <a:lnTo>
                    <a:pt x="8140" y="4237"/>
                  </a:lnTo>
                  <a:lnTo>
                    <a:pt x="814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 name="Google Shape;1179;p53"/>
            <p:cNvSpPr/>
            <p:nvPr/>
          </p:nvSpPr>
          <p:spPr>
            <a:xfrm>
              <a:off x="1787069" y="3807251"/>
              <a:ext cx="226165" cy="118230"/>
            </a:xfrm>
            <a:custGeom>
              <a:rect b="b" l="l" r="r" t="t"/>
              <a:pathLst>
                <a:path extrusionOk="0" h="4238" w="8107">
                  <a:moveTo>
                    <a:pt x="1" y="1"/>
                  </a:moveTo>
                  <a:lnTo>
                    <a:pt x="1" y="4237"/>
                  </a:lnTo>
                  <a:lnTo>
                    <a:pt x="8106" y="4237"/>
                  </a:lnTo>
                  <a:lnTo>
                    <a:pt x="810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 name="Google Shape;1180;p53"/>
            <p:cNvSpPr/>
            <p:nvPr/>
          </p:nvSpPr>
          <p:spPr>
            <a:xfrm>
              <a:off x="842556" y="2618925"/>
              <a:ext cx="1038540" cy="157286"/>
            </a:xfrm>
            <a:custGeom>
              <a:rect b="b" l="l" r="r" t="t"/>
              <a:pathLst>
                <a:path extrusionOk="0" h="5638" w="37227">
                  <a:moveTo>
                    <a:pt x="0" y="1"/>
                  </a:moveTo>
                  <a:lnTo>
                    <a:pt x="0" y="5638"/>
                  </a:lnTo>
                  <a:lnTo>
                    <a:pt x="37227" y="5638"/>
                  </a:lnTo>
                  <a:lnTo>
                    <a:pt x="37227"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 name="Google Shape;1181;p53"/>
            <p:cNvSpPr/>
            <p:nvPr/>
          </p:nvSpPr>
          <p:spPr>
            <a:xfrm>
              <a:off x="1260371" y="3185652"/>
              <a:ext cx="227086" cy="599322"/>
            </a:xfrm>
            <a:custGeom>
              <a:rect b="b" l="l" r="r" t="t"/>
              <a:pathLst>
                <a:path extrusionOk="0" h="21483" w="8140">
                  <a:moveTo>
                    <a:pt x="0" y="0"/>
                  </a:moveTo>
                  <a:lnTo>
                    <a:pt x="0" y="21482"/>
                  </a:lnTo>
                  <a:lnTo>
                    <a:pt x="8140" y="21482"/>
                  </a:lnTo>
                  <a:lnTo>
                    <a:pt x="8140"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 name="Google Shape;1182;p53"/>
            <p:cNvSpPr/>
            <p:nvPr/>
          </p:nvSpPr>
          <p:spPr>
            <a:xfrm>
              <a:off x="1175676" y="3784934"/>
              <a:ext cx="395531" cy="140548"/>
            </a:xfrm>
            <a:custGeom>
              <a:rect b="b" l="l" r="r" t="t"/>
              <a:pathLst>
                <a:path extrusionOk="0" h="5038" w="14178">
                  <a:moveTo>
                    <a:pt x="1" y="0"/>
                  </a:moveTo>
                  <a:lnTo>
                    <a:pt x="1" y="5037"/>
                  </a:lnTo>
                  <a:lnTo>
                    <a:pt x="14178" y="5037"/>
                  </a:lnTo>
                  <a:lnTo>
                    <a:pt x="1417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 name="Google Shape;1183;p53"/>
            <p:cNvSpPr/>
            <p:nvPr/>
          </p:nvSpPr>
          <p:spPr>
            <a:xfrm>
              <a:off x="1334801" y="3185652"/>
              <a:ext cx="78197" cy="599322"/>
            </a:xfrm>
            <a:custGeom>
              <a:rect b="b" l="l" r="r" t="t"/>
              <a:pathLst>
                <a:path extrusionOk="0" h="21483" w="2803">
                  <a:moveTo>
                    <a:pt x="1" y="0"/>
                  </a:moveTo>
                  <a:lnTo>
                    <a:pt x="1" y="21482"/>
                  </a:lnTo>
                  <a:lnTo>
                    <a:pt x="2803" y="21482"/>
                  </a:lnTo>
                  <a:lnTo>
                    <a:pt x="280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4" name="Google Shape;1184;p53"/>
            <p:cNvSpPr/>
            <p:nvPr/>
          </p:nvSpPr>
          <p:spPr>
            <a:xfrm>
              <a:off x="1221288" y="2819002"/>
              <a:ext cx="305254" cy="323862"/>
            </a:xfrm>
            <a:custGeom>
              <a:rect b="b" l="l" r="r" t="t"/>
              <a:pathLst>
                <a:path extrusionOk="0" h="11609" w="10942">
                  <a:moveTo>
                    <a:pt x="5471" y="0"/>
                  </a:moveTo>
                  <a:cubicBezTo>
                    <a:pt x="3670" y="2536"/>
                    <a:pt x="3103" y="5538"/>
                    <a:pt x="3103" y="5538"/>
                  </a:cubicBezTo>
                  <a:cubicBezTo>
                    <a:pt x="2235" y="4203"/>
                    <a:pt x="1401" y="3603"/>
                    <a:pt x="1401" y="3603"/>
                  </a:cubicBezTo>
                  <a:cubicBezTo>
                    <a:pt x="0" y="7005"/>
                    <a:pt x="1401" y="9407"/>
                    <a:pt x="1401" y="9407"/>
                  </a:cubicBezTo>
                  <a:cubicBezTo>
                    <a:pt x="1401" y="9407"/>
                    <a:pt x="2569" y="11609"/>
                    <a:pt x="5438" y="11609"/>
                  </a:cubicBezTo>
                  <a:cubicBezTo>
                    <a:pt x="8273" y="11609"/>
                    <a:pt x="9541" y="9407"/>
                    <a:pt x="9541" y="9407"/>
                  </a:cubicBezTo>
                  <a:cubicBezTo>
                    <a:pt x="9541" y="9407"/>
                    <a:pt x="10942" y="7005"/>
                    <a:pt x="9541" y="3603"/>
                  </a:cubicBezTo>
                  <a:cubicBezTo>
                    <a:pt x="9541" y="3603"/>
                    <a:pt x="8707" y="4203"/>
                    <a:pt x="7806" y="5538"/>
                  </a:cubicBezTo>
                  <a:cubicBezTo>
                    <a:pt x="7806" y="5538"/>
                    <a:pt x="7272" y="2536"/>
                    <a:pt x="547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5" name="Google Shape;1185;p53"/>
            <p:cNvSpPr/>
            <p:nvPr/>
          </p:nvSpPr>
          <p:spPr>
            <a:xfrm>
              <a:off x="3246201" y="3679818"/>
              <a:ext cx="125650" cy="139515"/>
            </a:xfrm>
            <a:custGeom>
              <a:rect b="b" l="l" r="r" t="t"/>
              <a:pathLst>
                <a:path extrusionOk="0" h="5001" w="4504">
                  <a:moveTo>
                    <a:pt x="3307" y="1"/>
                  </a:moveTo>
                  <a:cubicBezTo>
                    <a:pt x="3081" y="1"/>
                    <a:pt x="2858" y="105"/>
                    <a:pt x="2702" y="299"/>
                  </a:cubicBezTo>
                  <a:lnTo>
                    <a:pt x="234" y="3535"/>
                  </a:lnTo>
                  <a:cubicBezTo>
                    <a:pt x="1" y="3868"/>
                    <a:pt x="67" y="4369"/>
                    <a:pt x="401" y="4602"/>
                  </a:cubicBezTo>
                  <a:lnTo>
                    <a:pt x="701" y="4836"/>
                  </a:lnTo>
                  <a:cubicBezTo>
                    <a:pt x="840" y="4947"/>
                    <a:pt x="1009" y="5000"/>
                    <a:pt x="1174" y="5000"/>
                  </a:cubicBezTo>
                  <a:cubicBezTo>
                    <a:pt x="1406" y="5000"/>
                    <a:pt x="1632" y="4897"/>
                    <a:pt x="1768" y="4702"/>
                  </a:cubicBezTo>
                  <a:lnTo>
                    <a:pt x="4237" y="1467"/>
                  </a:lnTo>
                  <a:cubicBezTo>
                    <a:pt x="4504" y="1133"/>
                    <a:pt x="4437" y="666"/>
                    <a:pt x="4103" y="399"/>
                  </a:cubicBezTo>
                  <a:lnTo>
                    <a:pt x="3770" y="166"/>
                  </a:lnTo>
                  <a:cubicBezTo>
                    <a:pt x="3631" y="54"/>
                    <a:pt x="3468" y="1"/>
                    <a:pt x="330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6" name="Google Shape;1186;p53"/>
            <p:cNvSpPr/>
            <p:nvPr/>
          </p:nvSpPr>
          <p:spPr>
            <a:xfrm>
              <a:off x="3159664" y="3614679"/>
              <a:ext cx="125650" cy="139515"/>
            </a:xfrm>
            <a:custGeom>
              <a:rect b="b" l="l" r="r" t="t"/>
              <a:pathLst>
                <a:path extrusionOk="0" h="5001" w="4504">
                  <a:moveTo>
                    <a:pt x="3306" y="1"/>
                  </a:moveTo>
                  <a:cubicBezTo>
                    <a:pt x="3081" y="1"/>
                    <a:pt x="2858" y="105"/>
                    <a:pt x="2702" y="299"/>
                  </a:cubicBezTo>
                  <a:lnTo>
                    <a:pt x="267" y="3535"/>
                  </a:lnTo>
                  <a:cubicBezTo>
                    <a:pt x="0" y="3868"/>
                    <a:pt x="67" y="4335"/>
                    <a:pt x="401" y="4602"/>
                  </a:cubicBezTo>
                  <a:lnTo>
                    <a:pt x="734" y="4836"/>
                  </a:lnTo>
                  <a:cubicBezTo>
                    <a:pt x="873" y="4947"/>
                    <a:pt x="1036" y="5000"/>
                    <a:pt x="1197" y="5000"/>
                  </a:cubicBezTo>
                  <a:cubicBezTo>
                    <a:pt x="1423" y="5000"/>
                    <a:pt x="1646" y="4897"/>
                    <a:pt x="1802" y="4702"/>
                  </a:cubicBezTo>
                  <a:lnTo>
                    <a:pt x="4237" y="1467"/>
                  </a:lnTo>
                  <a:cubicBezTo>
                    <a:pt x="4504" y="1133"/>
                    <a:pt x="4437" y="633"/>
                    <a:pt x="4103" y="399"/>
                  </a:cubicBezTo>
                  <a:lnTo>
                    <a:pt x="3770" y="166"/>
                  </a:lnTo>
                  <a:cubicBezTo>
                    <a:pt x="3630" y="54"/>
                    <a:pt x="3468" y="1"/>
                    <a:pt x="330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7" name="Google Shape;1187;p53"/>
            <p:cNvSpPr/>
            <p:nvPr/>
          </p:nvSpPr>
          <p:spPr>
            <a:xfrm>
              <a:off x="3013567" y="3684058"/>
              <a:ext cx="323862" cy="299201"/>
            </a:xfrm>
            <a:custGeom>
              <a:rect b="b" l="l" r="r" t="t"/>
              <a:pathLst>
                <a:path extrusionOk="0" h="10725" w="11609">
                  <a:moveTo>
                    <a:pt x="4961" y="0"/>
                  </a:moveTo>
                  <a:cubicBezTo>
                    <a:pt x="4220" y="0"/>
                    <a:pt x="3491" y="336"/>
                    <a:pt x="3002" y="981"/>
                  </a:cubicBezTo>
                  <a:lnTo>
                    <a:pt x="834" y="3816"/>
                  </a:lnTo>
                  <a:cubicBezTo>
                    <a:pt x="0" y="4917"/>
                    <a:pt x="234" y="6452"/>
                    <a:pt x="1301" y="7286"/>
                  </a:cubicBezTo>
                  <a:lnTo>
                    <a:pt x="5171" y="10221"/>
                  </a:lnTo>
                  <a:cubicBezTo>
                    <a:pt x="5607" y="10562"/>
                    <a:pt x="6127" y="10724"/>
                    <a:pt x="6647" y="10724"/>
                  </a:cubicBezTo>
                  <a:cubicBezTo>
                    <a:pt x="7398" y="10724"/>
                    <a:pt x="8147" y="10385"/>
                    <a:pt x="8640" y="9754"/>
                  </a:cubicBezTo>
                  <a:lnTo>
                    <a:pt x="10775" y="6885"/>
                  </a:lnTo>
                  <a:cubicBezTo>
                    <a:pt x="11609" y="5818"/>
                    <a:pt x="11408" y="4283"/>
                    <a:pt x="10308" y="3449"/>
                  </a:cubicBezTo>
                  <a:lnTo>
                    <a:pt x="6472" y="514"/>
                  </a:lnTo>
                  <a:cubicBezTo>
                    <a:pt x="6015" y="169"/>
                    <a:pt x="5485" y="0"/>
                    <a:pt x="4961"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8" name="Google Shape;1188;p53"/>
          <p:cNvGrpSpPr/>
          <p:nvPr/>
        </p:nvGrpSpPr>
        <p:grpSpPr>
          <a:xfrm>
            <a:off x="4407375" y="2714650"/>
            <a:ext cx="1109582" cy="3475631"/>
            <a:chOff x="2371725" y="1204925"/>
            <a:chExt cx="554791" cy="1737815"/>
          </a:xfrm>
        </p:grpSpPr>
        <p:sp>
          <p:nvSpPr>
            <p:cNvPr id="1189" name="Google Shape;1189;p53"/>
            <p:cNvSpPr/>
            <p:nvPr/>
          </p:nvSpPr>
          <p:spPr>
            <a:xfrm>
              <a:off x="2492050" y="1476733"/>
              <a:ext cx="314180" cy="1466007"/>
            </a:xfrm>
            <a:custGeom>
              <a:rect b="b" l="l" r="r" t="t"/>
              <a:pathLst>
                <a:path extrusionOk="0" h="43899" w="9408">
                  <a:moveTo>
                    <a:pt x="4704" y="1"/>
                  </a:moveTo>
                  <a:cubicBezTo>
                    <a:pt x="2102" y="1"/>
                    <a:pt x="0" y="2102"/>
                    <a:pt x="0" y="4671"/>
                  </a:cubicBezTo>
                  <a:lnTo>
                    <a:pt x="0" y="31089"/>
                  </a:lnTo>
                  <a:cubicBezTo>
                    <a:pt x="0" y="32957"/>
                    <a:pt x="1135" y="34592"/>
                    <a:pt x="2702" y="35326"/>
                  </a:cubicBezTo>
                  <a:lnTo>
                    <a:pt x="2702" y="41931"/>
                  </a:lnTo>
                  <a:cubicBezTo>
                    <a:pt x="2702" y="43031"/>
                    <a:pt x="3603" y="43899"/>
                    <a:pt x="4704" y="43899"/>
                  </a:cubicBezTo>
                  <a:cubicBezTo>
                    <a:pt x="5805" y="43899"/>
                    <a:pt x="6705" y="43031"/>
                    <a:pt x="6705" y="41931"/>
                  </a:cubicBezTo>
                  <a:lnTo>
                    <a:pt x="6705" y="35326"/>
                  </a:lnTo>
                  <a:cubicBezTo>
                    <a:pt x="8306" y="34592"/>
                    <a:pt x="9407" y="32991"/>
                    <a:pt x="9407" y="31089"/>
                  </a:cubicBezTo>
                  <a:lnTo>
                    <a:pt x="9407" y="4704"/>
                  </a:lnTo>
                  <a:cubicBezTo>
                    <a:pt x="9407" y="2102"/>
                    <a:pt x="7306" y="1"/>
                    <a:pt x="4704"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0" name="Google Shape;1190;p53"/>
            <p:cNvSpPr/>
            <p:nvPr/>
          </p:nvSpPr>
          <p:spPr>
            <a:xfrm>
              <a:off x="2542177" y="1204925"/>
              <a:ext cx="213928" cy="396599"/>
            </a:xfrm>
            <a:custGeom>
              <a:rect b="b" l="l" r="r" t="t"/>
              <a:pathLst>
                <a:path extrusionOk="0" h="11876" w="6406">
                  <a:moveTo>
                    <a:pt x="1802" y="0"/>
                  </a:moveTo>
                  <a:cubicBezTo>
                    <a:pt x="801" y="0"/>
                    <a:pt x="0" y="801"/>
                    <a:pt x="0" y="1802"/>
                  </a:cubicBezTo>
                  <a:lnTo>
                    <a:pt x="0" y="10074"/>
                  </a:lnTo>
                  <a:cubicBezTo>
                    <a:pt x="0" y="11075"/>
                    <a:pt x="801" y="11876"/>
                    <a:pt x="1802" y="11876"/>
                  </a:cubicBezTo>
                  <a:lnTo>
                    <a:pt x="4604" y="11876"/>
                  </a:lnTo>
                  <a:cubicBezTo>
                    <a:pt x="5604" y="11876"/>
                    <a:pt x="6405" y="11075"/>
                    <a:pt x="6405" y="10074"/>
                  </a:cubicBezTo>
                  <a:lnTo>
                    <a:pt x="6405" y="1802"/>
                  </a:lnTo>
                  <a:cubicBezTo>
                    <a:pt x="6405" y="801"/>
                    <a:pt x="5604" y="0"/>
                    <a:pt x="4604"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1" name="Google Shape;1191;p53"/>
            <p:cNvSpPr/>
            <p:nvPr/>
          </p:nvSpPr>
          <p:spPr>
            <a:xfrm>
              <a:off x="2371725" y="1476733"/>
              <a:ext cx="554791" cy="277412"/>
            </a:xfrm>
            <a:custGeom>
              <a:rect b="b" l="l" r="r" t="t"/>
              <a:pathLst>
                <a:path extrusionOk="0" h="8307" w="16613">
                  <a:moveTo>
                    <a:pt x="635" y="1"/>
                  </a:moveTo>
                  <a:cubicBezTo>
                    <a:pt x="268" y="1"/>
                    <a:pt x="1" y="267"/>
                    <a:pt x="1" y="634"/>
                  </a:cubicBezTo>
                  <a:lnTo>
                    <a:pt x="1" y="7673"/>
                  </a:lnTo>
                  <a:cubicBezTo>
                    <a:pt x="1" y="8040"/>
                    <a:pt x="268" y="8307"/>
                    <a:pt x="635" y="8307"/>
                  </a:cubicBezTo>
                  <a:lnTo>
                    <a:pt x="15979" y="8307"/>
                  </a:lnTo>
                  <a:cubicBezTo>
                    <a:pt x="16346" y="8307"/>
                    <a:pt x="16613" y="8040"/>
                    <a:pt x="16613" y="7673"/>
                  </a:cubicBezTo>
                  <a:lnTo>
                    <a:pt x="16613" y="634"/>
                  </a:lnTo>
                  <a:cubicBezTo>
                    <a:pt x="16613" y="267"/>
                    <a:pt x="16346" y="1"/>
                    <a:pt x="1597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2" name="Google Shape;1192;p53"/>
            <p:cNvSpPr/>
            <p:nvPr/>
          </p:nvSpPr>
          <p:spPr>
            <a:xfrm>
              <a:off x="2719308" y="1867731"/>
              <a:ext cx="86927" cy="33"/>
            </a:xfrm>
            <a:custGeom>
              <a:rect b="b" l="l" r="r" t="t"/>
              <a:pathLst>
                <a:path extrusionOk="0" fill="none" h="1" w="2603">
                  <a:moveTo>
                    <a:pt x="0" y="1"/>
                  </a:moveTo>
                  <a:lnTo>
                    <a:pt x="2602" y="1"/>
                  </a:lnTo>
                </a:path>
              </a:pathLst>
            </a:custGeom>
            <a:noFill/>
            <a:ln cap="flat" cmpd="sng" w="31700">
              <a:solidFill>
                <a:schemeClr val="dk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3" name="Google Shape;1193;p53"/>
            <p:cNvSpPr/>
            <p:nvPr/>
          </p:nvSpPr>
          <p:spPr>
            <a:xfrm>
              <a:off x="2727090" y="1982479"/>
              <a:ext cx="79146" cy="33"/>
            </a:xfrm>
            <a:custGeom>
              <a:rect b="b" l="l" r="r" t="t"/>
              <a:pathLst>
                <a:path extrusionOk="0" fill="none" h="1" w="2370">
                  <a:moveTo>
                    <a:pt x="1" y="1"/>
                  </a:moveTo>
                  <a:lnTo>
                    <a:pt x="2369" y="1"/>
                  </a:lnTo>
                </a:path>
              </a:pathLst>
            </a:custGeom>
            <a:noFill/>
            <a:ln cap="flat" cmpd="sng" w="31700">
              <a:solidFill>
                <a:schemeClr val="dk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4" name="Google Shape;1194;p53"/>
            <p:cNvSpPr/>
            <p:nvPr/>
          </p:nvSpPr>
          <p:spPr>
            <a:xfrm>
              <a:off x="2727090" y="2098329"/>
              <a:ext cx="79146" cy="33"/>
            </a:xfrm>
            <a:custGeom>
              <a:rect b="b" l="l" r="r" t="t"/>
              <a:pathLst>
                <a:path extrusionOk="0" fill="none" h="1" w="2370">
                  <a:moveTo>
                    <a:pt x="1" y="1"/>
                  </a:moveTo>
                  <a:lnTo>
                    <a:pt x="2369" y="1"/>
                  </a:lnTo>
                </a:path>
              </a:pathLst>
            </a:custGeom>
            <a:noFill/>
            <a:ln cap="flat" cmpd="sng" w="31700">
              <a:solidFill>
                <a:schemeClr val="dk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5" name="Google Shape;1195;p53"/>
            <p:cNvSpPr/>
            <p:nvPr/>
          </p:nvSpPr>
          <p:spPr>
            <a:xfrm>
              <a:off x="2719308" y="2213077"/>
              <a:ext cx="86927" cy="33"/>
            </a:xfrm>
            <a:custGeom>
              <a:rect b="b" l="l" r="r" t="t"/>
              <a:pathLst>
                <a:path extrusionOk="0" fill="none" h="1" w="2603">
                  <a:moveTo>
                    <a:pt x="0" y="1"/>
                  </a:moveTo>
                  <a:lnTo>
                    <a:pt x="2602" y="1"/>
                  </a:lnTo>
                </a:path>
              </a:pathLst>
            </a:custGeom>
            <a:noFill/>
            <a:ln cap="flat" cmpd="sng" w="31700">
              <a:solidFill>
                <a:schemeClr val="dk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6" name="Google Shape;1196;p53"/>
            <p:cNvSpPr/>
            <p:nvPr/>
          </p:nvSpPr>
          <p:spPr>
            <a:xfrm>
              <a:off x="2727090" y="2328927"/>
              <a:ext cx="79146" cy="33"/>
            </a:xfrm>
            <a:custGeom>
              <a:rect b="b" l="l" r="r" t="t"/>
              <a:pathLst>
                <a:path extrusionOk="0" fill="none" h="1" w="2370">
                  <a:moveTo>
                    <a:pt x="1" y="1"/>
                  </a:moveTo>
                  <a:lnTo>
                    <a:pt x="2369" y="1"/>
                  </a:lnTo>
                </a:path>
              </a:pathLst>
            </a:custGeom>
            <a:noFill/>
            <a:ln cap="flat" cmpd="sng" w="31700">
              <a:solidFill>
                <a:schemeClr val="dk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7" name="Google Shape;1197;p53"/>
            <p:cNvSpPr/>
            <p:nvPr/>
          </p:nvSpPr>
          <p:spPr>
            <a:xfrm>
              <a:off x="2727090" y="2443675"/>
              <a:ext cx="79146" cy="33"/>
            </a:xfrm>
            <a:custGeom>
              <a:rect b="b" l="l" r="r" t="t"/>
              <a:pathLst>
                <a:path extrusionOk="0" fill="none" h="1" w="2370">
                  <a:moveTo>
                    <a:pt x="1" y="1"/>
                  </a:moveTo>
                  <a:lnTo>
                    <a:pt x="2369" y="1"/>
                  </a:lnTo>
                </a:path>
              </a:pathLst>
            </a:custGeom>
            <a:noFill/>
            <a:ln cap="flat" cmpd="sng" w="31700">
              <a:solidFill>
                <a:schemeClr val="dk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8" name="Google Shape;1198;p53"/>
          <p:cNvGrpSpPr/>
          <p:nvPr/>
        </p:nvGrpSpPr>
        <p:grpSpPr>
          <a:xfrm>
            <a:off x="14477600" y="5965364"/>
            <a:ext cx="2357814" cy="3079679"/>
            <a:chOff x="5905425" y="1801825"/>
            <a:chExt cx="1178907" cy="1539839"/>
          </a:xfrm>
        </p:grpSpPr>
        <p:sp>
          <p:nvSpPr>
            <p:cNvPr id="1199" name="Google Shape;1199;p53"/>
            <p:cNvSpPr/>
            <p:nvPr/>
          </p:nvSpPr>
          <p:spPr>
            <a:xfrm>
              <a:off x="6009049" y="1888004"/>
              <a:ext cx="934141" cy="1453661"/>
            </a:xfrm>
            <a:custGeom>
              <a:rect b="b" l="l" r="r" t="t"/>
              <a:pathLst>
                <a:path extrusionOk="0" h="38829" w="24952">
                  <a:moveTo>
                    <a:pt x="3036" y="0"/>
                  </a:moveTo>
                  <a:cubicBezTo>
                    <a:pt x="1368" y="0"/>
                    <a:pt x="1" y="1368"/>
                    <a:pt x="1" y="3036"/>
                  </a:cubicBezTo>
                  <a:lnTo>
                    <a:pt x="1" y="35793"/>
                  </a:lnTo>
                  <a:cubicBezTo>
                    <a:pt x="1" y="37494"/>
                    <a:pt x="1368" y="38828"/>
                    <a:pt x="3036" y="38828"/>
                  </a:cubicBezTo>
                  <a:lnTo>
                    <a:pt x="21950" y="38828"/>
                  </a:lnTo>
                  <a:cubicBezTo>
                    <a:pt x="23618" y="38828"/>
                    <a:pt x="24952" y="37494"/>
                    <a:pt x="24952" y="35793"/>
                  </a:cubicBezTo>
                  <a:lnTo>
                    <a:pt x="24952" y="3036"/>
                  </a:lnTo>
                  <a:cubicBezTo>
                    <a:pt x="24952" y="1368"/>
                    <a:pt x="23618" y="0"/>
                    <a:pt x="2195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0" name="Google Shape;1200;p53"/>
            <p:cNvSpPr/>
            <p:nvPr/>
          </p:nvSpPr>
          <p:spPr>
            <a:xfrm>
              <a:off x="6197617" y="2076571"/>
              <a:ext cx="556995" cy="1076515"/>
            </a:xfrm>
            <a:custGeom>
              <a:rect b="b" l="l" r="r" t="t"/>
              <a:pathLst>
                <a:path extrusionOk="0" h="28755" w="14878">
                  <a:moveTo>
                    <a:pt x="101" y="0"/>
                  </a:moveTo>
                  <a:cubicBezTo>
                    <a:pt x="67" y="0"/>
                    <a:pt x="1" y="67"/>
                    <a:pt x="1" y="134"/>
                  </a:cubicBezTo>
                  <a:lnTo>
                    <a:pt x="1" y="28654"/>
                  </a:lnTo>
                  <a:cubicBezTo>
                    <a:pt x="1" y="28721"/>
                    <a:pt x="67" y="28754"/>
                    <a:pt x="101" y="28754"/>
                  </a:cubicBezTo>
                  <a:lnTo>
                    <a:pt x="14778" y="28754"/>
                  </a:lnTo>
                  <a:cubicBezTo>
                    <a:pt x="14845" y="28754"/>
                    <a:pt x="14878" y="28721"/>
                    <a:pt x="14878" y="28654"/>
                  </a:cubicBezTo>
                  <a:lnTo>
                    <a:pt x="14878" y="134"/>
                  </a:lnTo>
                  <a:cubicBezTo>
                    <a:pt x="14878" y="67"/>
                    <a:pt x="14845" y="0"/>
                    <a:pt x="1477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 name="Google Shape;1201;p53"/>
            <p:cNvSpPr/>
            <p:nvPr/>
          </p:nvSpPr>
          <p:spPr>
            <a:xfrm>
              <a:off x="5905425" y="1801825"/>
              <a:ext cx="1178907" cy="282279"/>
            </a:xfrm>
            <a:custGeom>
              <a:rect b="b" l="l" r="r" t="t"/>
              <a:pathLst>
                <a:path extrusionOk="0" h="7540" w="31490">
                  <a:moveTo>
                    <a:pt x="0" y="1"/>
                  </a:moveTo>
                  <a:lnTo>
                    <a:pt x="2769" y="7539"/>
                  </a:lnTo>
                  <a:lnTo>
                    <a:pt x="27720" y="7539"/>
                  </a:lnTo>
                  <a:lnTo>
                    <a:pt x="3148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2" name="Google Shape;1202;p53"/>
            <p:cNvSpPr/>
            <p:nvPr/>
          </p:nvSpPr>
          <p:spPr>
            <a:xfrm>
              <a:off x="6539786" y="2272626"/>
              <a:ext cx="214816" cy="37"/>
            </a:xfrm>
            <a:custGeom>
              <a:rect b="b" l="l" r="r" t="t"/>
              <a:pathLst>
                <a:path extrusionOk="0" fill="none" h="1" w="5738">
                  <a:moveTo>
                    <a:pt x="0" y="0"/>
                  </a:moveTo>
                  <a:lnTo>
                    <a:pt x="5738" y="0"/>
                  </a:lnTo>
                </a:path>
              </a:pathLst>
            </a:custGeom>
            <a:noFill/>
            <a:ln cap="flat" cmpd="sng" w="31700">
              <a:solidFill>
                <a:schemeClr val="accent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3" name="Google Shape;1203;p53"/>
            <p:cNvSpPr/>
            <p:nvPr/>
          </p:nvSpPr>
          <p:spPr>
            <a:xfrm>
              <a:off x="6617205" y="2388754"/>
              <a:ext cx="137396" cy="37"/>
            </a:xfrm>
            <a:custGeom>
              <a:rect b="b" l="l" r="r" t="t"/>
              <a:pathLst>
                <a:path extrusionOk="0" fill="none" h="1" w="3670">
                  <a:moveTo>
                    <a:pt x="1" y="1"/>
                  </a:moveTo>
                  <a:lnTo>
                    <a:pt x="3670" y="1"/>
                  </a:lnTo>
                </a:path>
              </a:pathLst>
            </a:custGeom>
            <a:noFill/>
            <a:ln cap="flat" cmpd="sng" w="31700">
              <a:solidFill>
                <a:schemeClr val="accent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4" name="Google Shape;1204;p53"/>
            <p:cNvSpPr/>
            <p:nvPr/>
          </p:nvSpPr>
          <p:spPr>
            <a:xfrm>
              <a:off x="6539786" y="2504882"/>
              <a:ext cx="214816" cy="37"/>
            </a:xfrm>
            <a:custGeom>
              <a:rect b="b" l="l" r="r" t="t"/>
              <a:pathLst>
                <a:path extrusionOk="0" fill="none" h="1" w="5738">
                  <a:moveTo>
                    <a:pt x="0" y="1"/>
                  </a:moveTo>
                  <a:lnTo>
                    <a:pt x="5738" y="1"/>
                  </a:lnTo>
                </a:path>
              </a:pathLst>
            </a:custGeom>
            <a:noFill/>
            <a:ln cap="flat" cmpd="sng" w="31700">
              <a:solidFill>
                <a:schemeClr val="accent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5" name="Google Shape;1205;p53"/>
            <p:cNvSpPr/>
            <p:nvPr/>
          </p:nvSpPr>
          <p:spPr>
            <a:xfrm>
              <a:off x="6617205" y="2621010"/>
              <a:ext cx="137396" cy="37"/>
            </a:xfrm>
            <a:custGeom>
              <a:rect b="b" l="l" r="r" t="t"/>
              <a:pathLst>
                <a:path extrusionOk="0" fill="none" h="1" w="3670">
                  <a:moveTo>
                    <a:pt x="1" y="1"/>
                  </a:moveTo>
                  <a:lnTo>
                    <a:pt x="3670" y="1"/>
                  </a:lnTo>
                </a:path>
              </a:pathLst>
            </a:custGeom>
            <a:noFill/>
            <a:ln cap="flat" cmpd="sng" w="31700">
              <a:solidFill>
                <a:schemeClr val="accent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6" name="Google Shape;1206;p53"/>
            <p:cNvSpPr/>
            <p:nvPr/>
          </p:nvSpPr>
          <p:spPr>
            <a:xfrm>
              <a:off x="6539786" y="2735903"/>
              <a:ext cx="214816" cy="37"/>
            </a:xfrm>
            <a:custGeom>
              <a:rect b="b" l="l" r="r" t="t"/>
              <a:pathLst>
                <a:path extrusionOk="0" fill="none" h="1" w="5738">
                  <a:moveTo>
                    <a:pt x="0" y="1"/>
                  </a:moveTo>
                  <a:lnTo>
                    <a:pt x="5738" y="1"/>
                  </a:lnTo>
                </a:path>
              </a:pathLst>
            </a:custGeom>
            <a:noFill/>
            <a:ln cap="flat" cmpd="sng" w="31700">
              <a:solidFill>
                <a:schemeClr val="accent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 name="Google Shape;1207;p53"/>
            <p:cNvSpPr/>
            <p:nvPr/>
          </p:nvSpPr>
          <p:spPr>
            <a:xfrm>
              <a:off x="6617205" y="2852068"/>
              <a:ext cx="137396" cy="37"/>
            </a:xfrm>
            <a:custGeom>
              <a:rect b="b" l="l" r="r" t="t"/>
              <a:pathLst>
                <a:path extrusionOk="0" fill="none" h="1" w="3670">
                  <a:moveTo>
                    <a:pt x="1" y="0"/>
                  </a:moveTo>
                  <a:lnTo>
                    <a:pt x="3670" y="0"/>
                  </a:lnTo>
                </a:path>
              </a:pathLst>
            </a:custGeom>
            <a:noFill/>
            <a:ln cap="flat" cmpd="sng" w="31700">
              <a:solidFill>
                <a:schemeClr val="accent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8" name="Google Shape;1208;p53"/>
            <p:cNvSpPr/>
            <p:nvPr/>
          </p:nvSpPr>
          <p:spPr>
            <a:xfrm>
              <a:off x="6539786" y="2968196"/>
              <a:ext cx="214816" cy="37"/>
            </a:xfrm>
            <a:custGeom>
              <a:rect b="b" l="l" r="r" t="t"/>
              <a:pathLst>
                <a:path extrusionOk="0" fill="none" h="1" w="5738">
                  <a:moveTo>
                    <a:pt x="0" y="0"/>
                  </a:moveTo>
                  <a:lnTo>
                    <a:pt x="5738" y="0"/>
                  </a:lnTo>
                </a:path>
              </a:pathLst>
            </a:custGeom>
            <a:noFill/>
            <a:ln cap="flat" cmpd="sng" w="31700">
              <a:solidFill>
                <a:schemeClr val="accent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9" name="Google Shape;1209;p53"/>
          <p:cNvGrpSpPr/>
          <p:nvPr/>
        </p:nvGrpSpPr>
        <p:grpSpPr>
          <a:xfrm>
            <a:off x="11883925" y="2714640"/>
            <a:ext cx="2758700" cy="2750350"/>
            <a:chOff x="7038275" y="3225400"/>
            <a:chExt cx="1379350" cy="1375175"/>
          </a:xfrm>
        </p:grpSpPr>
        <p:sp>
          <p:nvSpPr>
            <p:cNvPr id="1210" name="Google Shape;1210;p53"/>
            <p:cNvSpPr/>
            <p:nvPr/>
          </p:nvSpPr>
          <p:spPr>
            <a:xfrm>
              <a:off x="7038275" y="3225400"/>
              <a:ext cx="668850" cy="1346000"/>
            </a:xfrm>
            <a:custGeom>
              <a:rect b="b" l="l" r="r" t="t"/>
              <a:pathLst>
                <a:path extrusionOk="0" h="53840" w="26754">
                  <a:moveTo>
                    <a:pt x="13044" y="1"/>
                  </a:moveTo>
                  <a:cubicBezTo>
                    <a:pt x="11776" y="1"/>
                    <a:pt x="10742" y="1002"/>
                    <a:pt x="10742" y="2269"/>
                  </a:cubicBezTo>
                  <a:lnTo>
                    <a:pt x="10742" y="13877"/>
                  </a:lnTo>
                  <a:lnTo>
                    <a:pt x="10008" y="13877"/>
                  </a:lnTo>
                  <a:lnTo>
                    <a:pt x="10008" y="4604"/>
                  </a:lnTo>
                  <a:cubicBezTo>
                    <a:pt x="10008" y="3337"/>
                    <a:pt x="8974" y="2302"/>
                    <a:pt x="7706" y="2302"/>
                  </a:cubicBezTo>
                  <a:cubicBezTo>
                    <a:pt x="6406" y="2302"/>
                    <a:pt x="5371" y="3337"/>
                    <a:pt x="5371" y="4604"/>
                  </a:cubicBezTo>
                  <a:lnTo>
                    <a:pt x="5371" y="13877"/>
                  </a:lnTo>
                  <a:lnTo>
                    <a:pt x="4638" y="13877"/>
                  </a:lnTo>
                  <a:lnTo>
                    <a:pt x="4638" y="9341"/>
                  </a:lnTo>
                  <a:cubicBezTo>
                    <a:pt x="4638" y="8040"/>
                    <a:pt x="3604" y="7039"/>
                    <a:pt x="2303" y="7039"/>
                  </a:cubicBezTo>
                  <a:cubicBezTo>
                    <a:pt x="1035" y="7039"/>
                    <a:pt x="1" y="8040"/>
                    <a:pt x="1" y="9341"/>
                  </a:cubicBezTo>
                  <a:lnTo>
                    <a:pt x="1" y="18114"/>
                  </a:lnTo>
                  <a:lnTo>
                    <a:pt x="1" y="21049"/>
                  </a:lnTo>
                  <a:lnTo>
                    <a:pt x="1" y="28521"/>
                  </a:lnTo>
                  <a:cubicBezTo>
                    <a:pt x="1" y="30556"/>
                    <a:pt x="1435" y="32257"/>
                    <a:pt x="3337" y="32658"/>
                  </a:cubicBezTo>
                  <a:lnTo>
                    <a:pt x="3337" y="52005"/>
                  </a:lnTo>
                  <a:cubicBezTo>
                    <a:pt x="3337" y="53039"/>
                    <a:pt x="6706" y="53839"/>
                    <a:pt x="10875" y="53839"/>
                  </a:cubicBezTo>
                  <a:cubicBezTo>
                    <a:pt x="15045" y="53839"/>
                    <a:pt x="18414" y="53039"/>
                    <a:pt x="18414" y="52005"/>
                  </a:cubicBezTo>
                  <a:lnTo>
                    <a:pt x="18414" y="32257"/>
                  </a:lnTo>
                  <a:cubicBezTo>
                    <a:pt x="19115" y="31890"/>
                    <a:pt x="19715" y="31323"/>
                    <a:pt x="20115" y="30623"/>
                  </a:cubicBezTo>
                  <a:cubicBezTo>
                    <a:pt x="20215" y="30489"/>
                    <a:pt x="20349" y="30356"/>
                    <a:pt x="20449" y="30222"/>
                  </a:cubicBezTo>
                  <a:lnTo>
                    <a:pt x="25986" y="21383"/>
                  </a:lnTo>
                  <a:cubicBezTo>
                    <a:pt x="26753" y="20182"/>
                    <a:pt x="26386" y="18581"/>
                    <a:pt x="25186" y="17814"/>
                  </a:cubicBezTo>
                  <a:cubicBezTo>
                    <a:pt x="24748" y="17541"/>
                    <a:pt x="24263" y="17412"/>
                    <a:pt x="23788" y="17412"/>
                  </a:cubicBezTo>
                  <a:cubicBezTo>
                    <a:pt x="22924" y="17412"/>
                    <a:pt x="22090" y="17839"/>
                    <a:pt x="21616" y="18614"/>
                  </a:cubicBezTo>
                  <a:lnTo>
                    <a:pt x="20682" y="20115"/>
                  </a:lnTo>
                  <a:lnTo>
                    <a:pt x="20682" y="18114"/>
                  </a:lnTo>
                  <a:lnTo>
                    <a:pt x="20682" y="5638"/>
                  </a:lnTo>
                  <a:cubicBezTo>
                    <a:pt x="20682" y="4371"/>
                    <a:pt x="19615" y="3337"/>
                    <a:pt x="18347" y="3337"/>
                  </a:cubicBezTo>
                  <a:cubicBezTo>
                    <a:pt x="17046" y="3337"/>
                    <a:pt x="16012" y="4371"/>
                    <a:pt x="16012" y="5638"/>
                  </a:cubicBezTo>
                  <a:lnTo>
                    <a:pt x="16012" y="13877"/>
                  </a:lnTo>
                  <a:lnTo>
                    <a:pt x="15379" y="13877"/>
                  </a:lnTo>
                  <a:lnTo>
                    <a:pt x="15379" y="2302"/>
                  </a:lnTo>
                  <a:cubicBezTo>
                    <a:pt x="15379" y="1002"/>
                    <a:pt x="14345" y="1"/>
                    <a:pt x="1304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1" name="Google Shape;1211;p53"/>
            <p:cNvSpPr/>
            <p:nvPr/>
          </p:nvSpPr>
          <p:spPr>
            <a:xfrm>
              <a:off x="7090000" y="4497150"/>
              <a:ext cx="442000" cy="103425"/>
            </a:xfrm>
            <a:custGeom>
              <a:rect b="b" l="l" r="r" t="t"/>
              <a:pathLst>
                <a:path extrusionOk="0" h="4137" w="17680">
                  <a:moveTo>
                    <a:pt x="1317" y="0"/>
                  </a:moveTo>
                  <a:cubicBezTo>
                    <a:pt x="1192" y="0"/>
                    <a:pt x="1063" y="22"/>
                    <a:pt x="934" y="67"/>
                  </a:cubicBezTo>
                  <a:cubicBezTo>
                    <a:pt x="334" y="267"/>
                    <a:pt x="0" y="901"/>
                    <a:pt x="200" y="1502"/>
                  </a:cubicBezTo>
                  <a:cubicBezTo>
                    <a:pt x="434" y="2302"/>
                    <a:pt x="1801" y="4137"/>
                    <a:pt x="8840" y="4137"/>
                  </a:cubicBezTo>
                  <a:cubicBezTo>
                    <a:pt x="15878" y="4137"/>
                    <a:pt x="17212" y="2302"/>
                    <a:pt x="17479" y="1502"/>
                  </a:cubicBezTo>
                  <a:cubicBezTo>
                    <a:pt x="17679" y="901"/>
                    <a:pt x="17346" y="234"/>
                    <a:pt x="16745" y="67"/>
                  </a:cubicBezTo>
                  <a:cubicBezTo>
                    <a:pt x="16617" y="22"/>
                    <a:pt x="16486" y="0"/>
                    <a:pt x="16358" y="0"/>
                  </a:cubicBezTo>
                  <a:cubicBezTo>
                    <a:pt x="15924" y="0"/>
                    <a:pt x="15525" y="248"/>
                    <a:pt x="15344" y="634"/>
                  </a:cubicBezTo>
                  <a:cubicBezTo>
                    <a:pt x="15211" y="801"/>
                    <a:pt x="14010" y="1835"/>
                    <a:pt x="8840" y="1835"/>
                  </a:cubicBezTo>
                  <a:cubicBezTo>
                    <a:pt x="3636" y="1835"/>
                    <a:pt x="2469" y="801"/>
                    <a:pt x="2335" y="634"/>
                  </a:cubicBezTo>
                  <a:cubicBezTo>
                    <a:pt x="2129" y="248"/>
                    <a:pt x="1743" y="0"/>
                    <a:pt x="131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2" name="Google Shape;1212;p53"/>
            <p:cNvSpPr/>
            <p:nvPr/>
          </p:nvSpPr>
          <p:spPr>
            <a:xfrm>
              <a:off x="7291800" y="3723275"/>
              <a:ext cx="117600" cy="282725"/>
            </a:xfrm>
            <a:custGeom>
              <a:rect b="b" l="l" r="r" t="t"/>
              <a:pathLst>
                <a:path extrusionOk="0" h="11309" w="4704">
                  <a:moveTo>
                    <a:pt x="1502" y="0"/>
                  </a:moveTo>
                  <a:lnTo>
                    <a:pt x="1" y="834"/>
                  </a:lnTo>
                  <a:cubicBezTo>
                    <a:pt x="34" y="867"/>
                    <a:pt x="2769" y="5904"/>
                    <a:pt x="768" y="10641"/>
                  </a:cubicBezTo>
                  <a:lnTo>
                    <a:pt x="2369" y="11308"/>
                  </a:lnTo>
                  <a:cubicBezTo>
                    <a:pt x="4704" y="5838"/>
                    <a:pt x="1635" y="234"/>
                    <a:pt x="15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 name="Google Shape;1213;p53"/>
            <p:cNvSpPr/>
            <p:nvPr/>
          </p:nvSpPr>
          <p:spPr>
            <a:xfrm>
              <a:off x="7748800" y="3225400"/>
              <a:ext cx="668825" cy="1346000"/>
            </a:xfrm>
            <a:custGeom>
              <a:rect b="b" l="l" r="r" t="t"/>
              <a:pathLst>
                <a:path extrusionOk="0" h="53840" w="26753">
                  <a:moveTo>
                    <a:pt x="13677" y="1"/>
                  </a:moveTo>
                  <a:cubicBezTo>
                    <a:pt x="12409" y="1"/>
                    <a:pt x="11375" y="1002"/>
                    <a:pt x="11375" y="2269"/>
                  </a:cubicBezTo>
                  <a:lnTo>
                    <a:pt x="11375" y="13877"/>
                  </a:lnTo>
                  <a:lnTo>
                    <a:pt x="10741" y="13877"/>
                  </a:lnTo>
                  <a:lnTo>
                    <a:pt x="10741" y="5638"/>
                  </a:lnTo>
                  <a:cubicBezTo>
                    <a:pt x="10741" y="4371"/>
                    <a:pt x="9674" y="3337"/>
                    <a:pt x="8406" y="3337"/>
                  </a:cubicBezTo>
                  <a:cubicBezTo>
                    <a:pt x="7105" y="3337"/>
                    <a:pt x="6071" y="4371"/>
                    <a:pt x="6071" y="5638"/>
                  </a:cubicBezTo>
                  <a:lnTo>
                    <a:pt x="6071" y="18114"/>
                  </a:lnTo>
                  <a:lnTo>
                    <a:pt x="6071" y="20115"/>
                  </a:lnTo>
                  <a:lnTo>
                    <a:pt x="5137" y="18614"/>
                  </a:lnTo>
                  <a:cubicBezTo>
                    <a:pt x="4664" y="17839"/>
                    <a:pt x="3830" y="17412"/>
                    <a:pt x="2966" y="17412"/>
                  </a:cubicBezTo>
                  <a:cubicBezTo>
                    <a:pt x="2490" y="17412"/>
                    <a:pt x="2006" y="17541"/>
                    <a:pt x="1568" y="17814"/>
                  </a:cubicBezTo>
                  <a:cubicBezTo>
                    <a:pt x="367" y="18581"/>
                    <a:pt x="0" y="20149"/>
                    <a:pt x="767" y="21383"/>
                  </a:cubicBezTo>
                  <a:lnTo>
                    <a:pt x="6305" y="30222"/>
                  </a:lnTo>
                  <a:cubicBezTo>
                    <a:pt x="6405" y="30356"/>
                    <a:pt x="6505" y="30523"/>
                    <a:pt x="6638" y="30623"/>
                  </a:cubicBezTo>
                  <a:cubicBezTo>
                    <a:pt x="7039" y="31323"/>
                    <a:pt x="7606" y="31890"/>
                    <a:pt x="8306" y="32257"/>
                  </a:cubicBezTo>
                  <a:lnTo>
                    <a:pt x="8306" y="52005"/>
                  </a:lnTo>
                  <a:cubicBezTo>
                    <a:pt x="8306" y="53039"/>
                    <a:pt x="11675" y="53839"/>
                    <a:pt x="15845" y="53839"/>
                  </a:cubicBezTo>
                  <a:cubicBezTo>
                    <a:pt x="20015" y="53839"/>
                    <a:pt x="23384" y="53039"/>
                    <a:pt x="23384" y="52005"/>
                  </a:cubicBezTo>
                  <a:lnTo>
                    <a:pt x="23384" y="32658"/>
                  </a:lnTo>
                  <a:cubicBezTo>
                    <a:pt x="25318" y="32257"/>
                    <a:pt x="26753" y="30556"/>
                    <a:pt x="26753" y="28521"/>
                  </a:cubicBezTo>
                  <a:lnTo>
                    <a:pt x="26753" y="21049"/>
                  </a:lnTo>
                  <a:lnTo>
                    <a:pt x="26753" y="18114"/>
                  </a:lnTo>
                  <a:lnTo>
                    <a:pt x="26753" y="9341"/>
                  </a:lnTo>
                  <a:cubicBezTo>
                    <a:pt x="26753" y="8040"/>
                    <a:pt x="25719" y="7039"/>
                    <a:pt x="24451" y="7039"/>
                  </a:cubicBezTo>
                  <a:cubicBezTo>
                    <a:pt x="23150" y="7039"/>
                    <a:pt x="22116" y="8040"/>
                    <a:pt x="22116" y="9341"/>
                  </a:cubicBezTo>
                  <a:lnTo>
                    <a:pt x="22116" y="13877"/>
                  </a:lnTo>
                  <a:lnTo>
                    <a:pt x="21382" y="13877"/>
                  </a:lnTo>
                  <a:lnTo>
                    <a:pt x="21382" y="4604"/>
                  </a:lnTo>
                  <a:cubicBezTo>
                    <a:pt x="21382" y="3337"/>
                    <a:pt x="20348" y="2302"/>
                    <a:pt x="19047" y="2302"/>
                  </a:cubicBezTo>
                  <a:cubicBezTo>
                    <a:pt x="17780" y="2302"/>
                    <a:pt x="16712" y="3337"/>
                    <a:pt x="16712" y="4604"/>
                  </a:cubicBezTo>
                  <a:lnTo>
                    <a:pt x="16712" y="13877"/>
                  </a:lnTo>
                  <a:lnTo>
                    <a:pt x="16012" y="13877"/>
                  </a:lnTo>
                  <a:lnTo>
                    <a:pt x="16012" y="2302"/>
                  </a:lnTo>
                  <a:cubicBezTo>
                    <a:pt x="16012" y="1002"/>
                    <a:pt x="14978" y="1"/>
                    <a:pt x="13677"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 name="Google Shape;1214;p53"/>
            <p:cNvSpPr/>
            <p:nvPr/>
          </p:nvSpPr>
          <p:spPr>
            <a:xfrm>
              <a:off x="7924750" y="4497150"/>
              <a:ext cx="442000" cy="103425"/>
            </a:xfrm>
            <a:custGeom>
              <a:rect b="b" l="l" r="r" t="t"/>
              <a:pathLst>
                <a:path extrusionOk="0" h="4137" w="17680">
                  <a:moveTo>
                    <a:pt x="1304" y="0"/>
                  </a:moveTo>
                  <a:cubicBezTo>
                    <a:pt x="1181" y="0"/>
                    <a:pt x="1056" y="22"/>
                    <a:pt x="935" y="67"/>
                  </a:cubicBezTo>
                  <a:cubicBezTo>
                    <a:pt x="334" y="267"/>
                    <a:pt x="1" y="901"/>
                    <a:pt x="201" y="1502"/>
                  </a:cubicBezTo>
                  <a:cubicBezTo>
                    <a:pt x="434" y="2302"/>
                    <a:pt x="1802" y="4137"/>
                    <a:pt x="8840" y="4137"/>
                  </a:cubicBezTo>
                  <a:cubicBezTo>
                    <a:pt x="15879" y="4137"/>
                    <a:pt x="17213" y="2302"/>
                    <a:pt x="17480" y="1502"/>
                  </a:cubicBezTo>
                  <a:cubicBezTo>
                    <a:pt x="17680" y="901"/>
                    <a:pt x="17313" y="234"/>
                    <a:pt x="16713" y="67"/>
                  </a:cubicBezTo>
                  <a:cubicBezTo>
                    <a:pt x="16591" y="22"/>
                    <a:pt x="16467" y="0"/>
                    <a:pt x="16344" y="0"/>
                  </a:cubicBezTo>
                  <a:cubicBezTo>
                    <a:pt x="15925" y="0"/>
                    <a:pt x="15525" y="248"/>
                    <a:pt x="15345" y="634"/>
                  </a:cubicBezTo>
                  <a:cubicBezTo>
                    <a:pt x="15211" y="801"/>
                    <a:pt x="14011" y="1835"/>
                    <a:pt x="8840" y="1835"/>
                  </a:cubicBezTo>
                  <a:cubicBezTo>
                    <a:pt x="3637" y="1835"/>
                    <a:pt x="2469" y="801"/>
                    <a:pt x="2302" y="634"/>
                  </a:cubicBezTo>
                  <a:cubicBezTo>
                    <a:pt x="2122" y="248"/>
                    <a:pt x="1722" y="0"/>
                    <a:pt x="13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 name="Google Shape;1215;p53"/>
            <p:cNvSpPr/>
            <p:nvPr/>
          </p:nvSpPr>
          <p:spPr>
            <a:xfrm>
              <a:off x="8047350" y="3723275"/>
              <a:ext cx="116775" cy="282725"/>
            </a:xfrm>
            <a:custGeom>
              <a:rect b="b" l="l" r="r" t="t"/>
              <a:pathLst>
                <a:path extrusionOk="0" h="11309" w="4671">
                  <a:moveTo>
                    <a:pt x="3169" y="0"/>
                  </a:moveTo>
                  <a:cubicBezTo>
                    <a:pt x="3036" y="234"/>
                    <a:pt x="0" y="5804"/>
                    <a:pt x="2302" y="11308"/>
                  </a:cubicBezTo>
                  <a:lnTo>
                    <a:pt x="3903" y="10641"/>
                  </a:lnTo>
                  <a:cubicBezTo>
                    <a:pt x="1901" y="5938"/>
                    <a:pt x="4637" y="867"/>
                    <a:pt x="4670" y="834"/>
                  </a:cubicBezTo>
                  <a:lnTo>
                    <a:pt x="316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54"/>
          <p:cNvSpPr txBox="1"/>
          <p:nvPr>
            <p:ph type="title"/>
          </p:nvPr>
        </p:nvSpPr>
        <p:spPr>
          <a:xfrm>
            <a:off x="145245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ALTERNATIVE RESOURCES</a:t>
            </a:r>
            <a:endParaRPr/>
          </a:p>
        </p:txBody>
      </p:sp>
      <p:sp>
        <p:nvSpPr>
          <p:cNvPr id="1221" name="Google Shape;1221;p54"/>
          <p:cNvSpPr txBox="1"/>
          <p:nvPr>
            <p:ph idx="1" type="subTitle"/>
          </p:nvPr>
        </p:nvSpPr>
        <p:spPr>
          <a:xfrm>
            <a:off x="1452450" y="2362200"/>
            <a:ext cx="15382800" cy="6514800"/>
          </a:xfrm>
          <a:prstGeom prst="rect">
            <a:avLst/>
          </a:prstGeom>
        </p:spPr>
        <p:txBody>
          <a:bodyPr anchorCtr="0" anchor="ctr" bIns="182850" lIns="182850" spcFirstLastPara="1" rIns="182850" wrap="square" tIns="182850">
            <a:noAutofit/>
          </a:bodyPr>
          <a:lstStyle/>
          <a:p>
            <a:pPr indent="0" lvl="0" marL="0" rtl="0" algn="l">
              <a:lnSpc>
                <a:spcPct val="100000"/>
              </a:lnSpc>
              <a:spcBef>
                <a:spcPts val="0"/>
              </a:spcBef>
              <a:spcAft>
                <a:spcPts val="0"/>
              </a:spcAft>
              <a:buNone/>
            </a:pPr>
            <a:r>
              <a:rPr lang="en" sz="3600">
                <a:solidFill>
                  <a:schemeClr val="lt1"/>
                </a:solidFill>
                <a:latin typeface="Passion One"/>
                <a:ea typeface="Passion One"/>
                <a:cs typeface="Passion One"/>
                <a:sym typeface="Passion One"/>
              </a:rPr>
              <a:t>PHOTOS</a:t>
            </a:r>
            <a:endParaRPr sz="3600">
              <a:solidFill>
                <a:schemeClr val="lt1"/>
              </a:solidFill>
              <a:latin typeface="Passion One"/>
              <a:ea typeface="Passion One"/>
              <a:cs typeface="Passion One"/>
              <a:sym typeface="Passion One"/>
            </a:endParaRPr>
          </a:p>
          <a:p>
            <a:pPr indent="-635000" lvl="0" marL="914400" marR="101600" rtl="0" algn="l">
              <a:lnSpc>
                <a:spcPct val="100000"/>
              </a:lnSpc>
              <a:spcBef>
                <a:spcPts val="2000"/>
              </a:spcBef>
              <a:spcAft>
                <a:spcPts val="0"/>
              </a:spcAft>
              <a:buClr>
                <a:schemeClr val="dk2"/>
              </a:buClr>
              <a:buSzPts val="2800"/>
              <a:buFont typeface="Open Sans"/>
              <a:buChar char="●"/>
            </a:pPr>
            <a:r>
              <a:rPr lang="en">
                <a:uFill>
                  <a:noFill/>
                </a:uFill>
                <a:hlinkClick r:id="rId3"/>
              </a:rPr>
              <a:t>Defocused female scientist looking through microscope</a:t>
            </a:r>
            <a:endParaRPr/>
          </a:p>
          <a:p>
            <a:pPr indent="-635000" lvl="0" marL="914400" marR="101600" rtl="0" algn="l">
              <a:lnSpc>
                <a:spcPct val="100000"/>
              </a:lnSpc>
              <a:spcBef>
                <a:spcPts val="0"/>
              </a:spcBef>
              <a:spcAft>
                <a:spcPts val="0"/>
              </a:spcAft>
              <a:buClr>
                <a:schemeClr val="dk2"/>
              </a:buClr>
              <a:buSzPts val="2800"/>
              <a:buFont typeface="Open Sans"/>
              <a:buChar char="●"/>
            </a:pPr>
            <a:r>
              <a:rPr lang="en">
                <a:uFill>
                  <a:noFill/>
                </a:uFill>
                <a:hlinkClick r:id="rId4"/>
              </a:rPr>
              <a:t>Woman studying chemical elements with a microscope</a:t>
            </a:r>
            <a:endParaRPr/>
          </a:p>
          <a:p>
            <a:pPr indent="-635000" lvl="0" marL="914400" marR="101600" rtl="0" algn="l">
              <a:lnSpc>
                <a:spcPct val="100000"/>
              </a:lnSpc>
              <a:spcBef>
                <a:spcPts val="0"/>
              </a:spcBef>
              <a:spcAft>
                <a:spcPts val="0"/>
              </a:spcAft>
              <a:buClr>
                <a:schemeClr val="dk2"/>
              </a:buClr>
              <a:buSzPts val="2800"/>
              <a:buFont typeface="Open Sans"/>
              <a:buChar char="●"/>
            </a:pPr>
            <a:r>
              <a:rPr lang="en">
                <a:uFill>
                  <a:noFill/>
                </a:uFill>
                <a:hlinkClick r:id="rId5"/>
              </a:rPr>
              <a:t>Side view science woman</a:t>
            </a:r>
            <a:endParaRPr/>
          </a:p>
          <a:p>
            <a:pPr indent="-635000" lvl="0" marL="914400" marR="101600" rtl="0" algn="l">
              <a:lnSpc>
                <a:spcPct val="100000"/>
              </a:lnSpc>
              <a:spcBef>
                <a:spcPts val="0"/>
              </a:spcBef>
              <a:spcAft>
                <a:spcPts val="0"/>
              </a:spcAft>
              <a:buClr>
                <a:schemeClr val="dk2"/>
              </a:buClr>
              <a:buSzPts val="2800"/>
              <a:buFont typeface="Open Sans"/>
              <a:buChar char="●"/>
            </a:pPr>
            <a:r>
              <a:rPr lang="en">
                <a:uFill>
                  <a:noFill/>
                </a:uFill>
                <a:hlinkClick r:id="rId6"/>
              </a:rPr>
              <a:t>Close-up of a doctor holding a blood sample</a:t>
            </a:r>
            <a:endParaRPr/>
          </a:p>
          <a:p>
            <a:pPr indent="0" lvl="0" marL="0" rtl="0" algn="l">
              <a:lnSpc>
                <a:spcPct val="100000"/>
              </a:lnSpc>
              <a:spcBef>
                <a:spcPts val="2000"/>
              </a:spcBef>
              <a:spcAft>
                <a:spcPts val="0"/>
              </a:spcAft>
              <a:buNone/>
            </a:pPr>
            <a:r>
              <a:rPr lang="en" sz="3600">
                <a:solidFill>
                  <a:schemeClr val="lt1"/>
                </a:solidFill>
                <a:latin typeface="Passion One"/>
                <a:ea typeface="Passion One"/>
                <a:cs typeface="Passion One"/>
                <a:sym typeface="Passion One"/>
              </a:rPr>
              <a:t>VECTORS</a:t>
            </a:r>
            <a:endParaRPr b="1">
              <a:solidFill>
                <a:schemeClr val="lt1"/>
              </a:solidFill>
            </a:endParaRPr>
          </a:p>
          <a:p>
            <a:pPr indent="-635000" lvl="0" marL="914400" marR="101600" rtl="0" algn="l">
              <a:lnSpc>
                <a:spcPct val="100000"/>
              </a:lnSpc>
              <a:spcBef>
                <a:spcPts val="2000"/>
              </a:spcBef>
              <a:spcAft>
                <a:spcPts val="0"/>
              </a:spcAft>
              <a:buClr>
                <a:schemeClr val="dk2"/>
              </a:buClr>
              <a:buSzPts val="2800"/>
              <a:buFont typeface="Open Sans"/>
              <a:buChar char="●"/>
            </a:pPr>
            <a:r>
              <a:rPr lang="en">
                <a:uFill>
                  <a:noFill/>
                </a:uFill>
                <a:hlinkClick r:id="rId7"/>
              </a:rPr>
              <a:t>Science lab objects set </a:t>
            </a:r>
            <a:endParaRPr/>
          </a:p>
          <a:p>
            <a:pPr indent="-635000" lvl="0" marL="914400" marR="101600" rtl="0" algn="l">
              <a:lnSpc>
                <a:spcPct val="100000"/>
              </a:lnSpc>
              <a:spcBef>
                <a:spcPts val="0"/>
              </a:spcBef>
              <a:spcAft>
                <a:spcPts val="0"/>
              </a:spcAft>
              <a:buClr>
                <a:schemeClr val="dk2"/>
              </a:buClr>
              <a:buSzPts val="2800"/>
              <a:buFont typeface="Open Sans"/>
              <a:buChar char="●"/>
            </a:pPr>
            <a:r>
              <a:rPr lang="en">
                <a:uFill>
                  <a:noFill/>
                </a:uFill>
                <a:hlinkClick r:id="rId8"/>
              </a:rPr>
              <a:t>Chemistry background</a:t>
            </a:r>
            <a:endParaRPr/>
          </a:p>
          <a:p>
            <a:pPr indent="-635000" lvl="0" marL="914400" marR="101600" rtl="0" algn="l">
              <a:lnSpc>
                <a:spcPct val="100000"/>
              </a:lnSpc>
              <a:spcBef>
                <a:spcPts val="0"/>
              </a:spcBef>
              <a:spcAft>
                <a:spcPts val="0"/>
              </a:spcAft>
              <a:buClr>
                <a:schemeClr val="dk2"/>
              </a:buClr>
              <a:buSzPts val="2800"/>
              <a:buFont typeface="Open Sans"/>
              <a:buChar char="●"/>
            </a:pPr>
            <a:r>
              <a:rPr lang="en">
                <a:uFill>
                  <a:noFill/>
                </a:uFill>
                <a:hlinkClick r:id="rId9"/>
              </a:rPr>
              <a:t>Scientists working concept</a:t>
            </a:r>
            <a:endParaRPr/>
          </a:p>
          <a:p>
            <a:pPr indent="-635000" lvl="0" marL="914400" marR="101600" rtl="0" algn="l">
              <a:lnSpc>
                <a:spcPct val="100000"/>
              </a:lnSpc>
              <a:spcBef>
                <a:spcPts val="0"/>
              </a:spcBef>
              <a:spcAft>
                <a:spcPts val="0"/>
              </a:spcAft>
              <a:buClr>
                <a:schemeClr val="dk2"/>
              </a:buClr>
              <a:buSzPts val="2800"/>
              <a:buFont typeface="Open Sans"/>
              <a:buChar char="●"/>
            </a:pPr>
            <a:r>
              <a:rPr lang="en">
                <a:uFill>
                  <a:noFill/>
                </a:uFill>
                <a:hlinkClick r:id="rId10"/>
              </a:rPr>
              <a:t>Science concept with microscope concept</a:t>
            </a:r>
            <a:endParaRPr/>
          </a:p>
          <a:p>
            <a:pPr indent="0" lvl="0" marL="0" marR="101600" rtl="0" algn="l">
              <a:spcBef>
                <a:spcPts val="0"/>
              </a:spcBef>
              <a:spcAft>
                <a:spcPts val="0"/>
              </a:spcAft>
              <a:buNone/>
            </a:pPr>
            <a:r>
              <a:t/>
            </a:r>
            <a:endParaRPr/>
          </a:p>
          <a:p>
            <a:pPr indent="0" lvl="0" marL="914400" marR="10160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55"/>
          <p:cNvSpPr txBox="1"/>
          <p:nvPr>
            <p:ph type="title"/>
          </p:nvPr>
        </p:nvSpPr>
        <p:spPr>
          <a:xfrm>
            <a:off x="145245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RESOURCES</a:t>
            </a:r>
            <a:endParaRPr/>
          </a:p>
        </p:txBody>
      </p:sp>
      <p:sp>
        <p:nvSpPr>
          <p:cNvPr id="1227" name="Google Shape;1227;p55"/>
          <p:cNvSpPr txBox="1"/>
          <p:nvPr>
            <p:ph idx="1" type="subTitle"/>
          </p:nvPr>
        </p:nvSpPr>
        <p:spPr>
          <a:xfrm>
            <a:off x="1452450" y="2362200"/>
            <a:ext cx="15382800" cy="6514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3600">
                <a:solidFill>
                  <a:schemeClr val="lt1"/>
                </a:solidFill>
                <a:latin typeface="Passion One"/>
                <a:ea typeface="Passion One"/>
                <a:cs typeface="Passion One"/>
                <a:sym typeface="Passion One"/>
              </a:rPr>
              <a:t>PHOTOS</a:t>
            </a:r>
            <a:endParaRPr sz="3600">
              <a:solidFill>
                <a:schemeClr val="lt1"/>
              </a:solidFill>
              <a:latin typeface="Passion One"/>
              <a:ea typeface="Passion One"/>
              <a:cs typeface="Passion One"/>
              <a:sym typeface="Passion One"/>
            </a:endParaRPr>
          </a:p>
          <a:p>
            <a:pPr indent="-635000" lvl="0" marL="914400" marR="101600" rtl="0" algn="l">
              <a:spcBef>
                <a:spcPts val="4800"/>
              </a:spcBef>
              <a:spcAft>
                <a:spcPts val="0"/>
              </a:spcAft>
              <a:buClr>
                <a:schemeClr val="dk2"/>
              </a:buClr>
              <a:buSzPts val="2800"/>
              <a:buFont typeface="Open Sans"/>
              <a:buChar char="●"/>
            </a:pPr>
            <a:r>
              <a:rPr lang="en">
                <a:solidFill>
                  <a:schemeClr val="hlink"/>
                </a:solidFill>
                <a:uFill>
                  <a:noFill/>
                </a:uFill>
                <a:hlinkClick r:id="rId3"/>
              </a:rPr>
              <a:t>Girl scientist with test tubes and lab coat</a:t>
            </a:r>
            <a:endParaRPr/>
          </a:p>
          <a:p>
            <a:pPr indent="-635000" lvl="0" marL="914400" marR="101600" rtl="0" algn="l">
              <a:spcBef>
                <a:spcPts val="0"/>
              </a:spcBef>
              <a:spcAft>
                <a:spcPts val="0"/>
              </a:spcAft>
              <a:buClr>
                <a:schemeClr val="dk2"/>
              </a:buClr>
              <a:buSzPts val="2800"/>
              <a:buFont typeface="Open Sans"/>
              <a:buChar char="●"/>
            </a:pPr>
            <a:r>
              <a:rPr lang="en">
                <a:solidFill>
                  <a:schemeClr val="hlink"/>
                </a:solidFill>
                <a:uFill>
                  <a:noFill/>
                </a:uFill>
                <a:hlinkClick r:id="rId4"/>
              </a:rPr>
              <a:t>Defocused female scientist in the lab</a:t>
            </a:r>
            <a:endParaRPr/>
          </a:p>
          <a:p>
            <a:pPr indent="0" lvl="0" marL="0" marR="101600" rtl="0" algn="l">
              <a:spcBef>
                <a:spcPts val="4800"/>
              </a:spcBef>
              <a:spcAft>
                <a:spcPts val="0"/>
              </a:spcAft>
              <a:buNone/>
            </a:pPr>
            <a:r>
              <a:t/>
            </a:r>
            <a:endParaRPr/>
          </a:p>
          <a:p>
            <a:pPr indent="0" lvl="0" marL="0" rtl="0" algn="l">
              <a:spcBef>
                <a:spcPts val="2000"/>
              </a:spcBef>
              <a:spcAft>
                <a:spcPts val="0"/>
              </a:spcAft>
              <a:buNone/>
            </a:pPr>
            <a:r>
              <a:rPr lang="en" sz="3600">
                <a:solidFill>
                  <a:schemeClr val="lt1"/>
                </a:solidFill>
                <a:latin typeface="Passion One"/>
                <a:ea typeface="Passion One"/>
                <a:cs typeface="Passion One"/>
                <a:sym typeface="Passion One"/>
              </a:rPr>
              <a:t>VECTORS</a:t>
            </a:r>
            <a:endParaRPr sz="3600">
              <a:solidFill>
                <a:schemeClr val="lt1"/>
              </a:solidFill>
              <a:latin typeface="Passion One"/>
              <a:ea typeface="Passion One"/>
              <a:cs typeface="Passion One"/>
              <a:sym typeface="Passion One"/>
            </a:endParaRPr>
          </a:p>
          <a:p>
            <a:pPr indent="-635000" lvl="0" marL="914400" marR="101600" rtl="0" algn="l">
              <a:spcBef>
                <a:spcPts val="4800"/>
              </a:spcBef>
              <a:spcAft>
                <a:spcPts val="0"/>
              </a:spcAft>
              <a:buClr>
                <a:schemeClr val="dk2"/>
              </a:buClr>
              <a:buSzPts val="2800"/>
              <a:buFont typeface="Open Sans"/>
              <a:buChar char="●"/>
            </a:pPr>
            <a:r>
              <a:rPr lang="en">
                <a:solidFill>
                  <a:schemeClr val="hlink"/>
                </a:solidFill>
                <a:uFill>
                  <a:noFill/>
                </a:uFill>
                <a:hlinkClick r:id="rId5"/>
              </a:rPr>
              <a:t>Laboratory equipment icon set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19" name="Shape 619"/>
        <p:cNvGrpSpPr/>
        <p:nvPr/>
      </p:nvGrpSpPr>
      <p:grpSpPr>
        <a:xfrm>
          <a:off x="0" y="0"/>
          <a:ext cx="0" cy="0"/>
          <a:chOff x="0" y="0"/>
          <a:chExt cx="0" cy="0"/>
        </a:xfrm>
      </p:grpSpPr>
      <p:sp>
        <p:nvSpPr>
          <p:cNvPr id="620" name="Google Shape;620;p29"/>
          <p:cNvSpPr txBox="1"/>
          <p:nvPr>
            <p:ph type="ctrTitle"/>
          </p:nvPr>
        </p:nvSpPr>
        <p:spPr>
          <a:xfrm>
            <a:off x="72350" y="130550"/>
            <a:ext cx="12919800" cy="2800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ilastik </a:t>
            </a:r>
            <a:endParaRPr/>
          </a:p>
          <a:p>
            <a:pPr indent="0" lvl="0" marL="0" rtl="0" algn="l">
              <a:spcBef>
                <a:spcPts val="0"/>
              </a:spcBef>
              <a:spcAft>
                <a:spcPts val="0"/>
              </a:spcAft>
              <a:buNone/>
            </a:pPr>
            <a:r>
              <a:rPr lang="en"/>
              <a:t>pixel classification</a:t>
            </a:r>
            <a:endParaRPr/>
          </a:p>
        </p:txBody>
      </p:sp>
      <p:sp>
        <p:nvSpPr>
          <p:cNvPr id="621" name="Google Shape;621;p29"/>
          <p:cNvSpPr txBox="1"/>
          <p:nvPr>
            <p:ph idx="1" type="subTitle"/>
          </p:nvPr>
        </p:nvSpPr>
        <p:spPr>
          <a:xfrm>
            <a:off x="8477250" y="4555063"/>
            <a:ext cx="8358000" cy="533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Here is where your presentation begins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31" name="Shape 1231"/>
        <p:cNvGrpSpPr/>
        <p:nvPr/>
      </p:nvGrpSpPr>
      <p:grpSpPr>
        <a:xfrm>
          <a:off x="0" y="0"/>
          <a:ext cx="0" cy="0"/>
          <a:chOff x="0" y="0"/>
          <a:chExt cx="0" cy="0"/>
        </a:xfrm>
      </p:grpSpPr>
      <p:sp>
        <p:nvSpPr>
          <p:cNvPr id="1232" name="Google Shape;1232;p56"/>
          <p:cNvSpPr txBox="1"/>
          <p:nvPr>
            <p:ph idx="4294967295"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233" name="Google Shape;1233;p56"/>
          <p:cNvSpPr txBox="1"/>
          <p:nvPr>
            <p:ph idx="4294967295" type="body"/>
          </p:nvPr>
        </p:nvSpPr>
        <p:spPr>
          <a:xfrm>
            <a:off x="2096700" y="1380550"/>
            <a:ext cx="14094600" cy="880200"/>
          </a:xfrm>
          <a:prstGeom prst="rect">
            <a:avLst/>
          </a:prstGeom>
        </p:spPr>
        <p:txBody>
          <a:bodyPr anchorCtr="0" anchor="t" bIns="182850" lIns="182850" spcFirstLastPara="1" rIns="182850" wrap="square" tIns="182850">
            <a:noAutofit/>
          </a:bodyPr>
          <a:lstStyle/>
          <a:p>
            <a:pPr indent="0" lvl="0" marL="0" marR="0" rtl="0" algn="l">
              <a:lnSpc>
                <a:spcPct val="115000"/>
              </a:lnSpc>
              <a:spcBef>
                <a:spcPts val="2800"/>
              </a:spcBef>
              <a:spcAft>
                <a:spcPts val="0"/>
              </a:spcAft>
              <a:buNone/>
            </a:pPr>
            <a:r>
              <a:rPr lang="en">
                <a:solidFill>
                  <a:srgbClr val="FFFFFF"/>
                </a:solidFill>
                <a:latin typeface="Arial"/>
                <a:ea typeface="Arial"/>
                <a:cs typeface="Arial"/>
                <a:sym typeface="Arial"/>
              </a:rPr>
              <a:t>In order to use this template, you must credit </a:t>
            </a:r>
            <a:r>
              <a:rPr b="1" lang="en" sz="2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2800"/>
              </a:spcBef>
              <a:spcAft>
                <a:spcPts val="0"/>
              </a:spcAft>
              <a:buNone/>
            </a:pPr>
            <a:r>
              <a:rPr b="1" lang="en" sz="2000">
                <a:solidFill>
                  <a:srgbClr val="869FB2"/>
                </a:solidFill>
                <a:latin typeface="Arial"/>
                <a:ea typeface="Arial"/>
                <a:cs typeface="Arial"/>
                <a:sym typeface="Arial"/>
              </a:rPr>
              <a:t>You are allowed to:</a:t>
            </a:r>
            <a:endParaRPr b="1" sz="2000">
              <a:solidFill>
                <a:srgbClr val="869FB2"/>
              </a:solidFill>
              <a:latin typeface="Arial"/>
              <a:ea typeface="Arial"/>
              <a:cs typeface="Arial"/>
              <a:sym typeface="Aria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latin typeface="Arial"/>
                <a:ea typeface="Arial"/>
                <a:cs typeface="Arial"/>
                <a:sym typeface="Arial"/>
              </a:rPr>
              <a:t>Modify this template.</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Use it for both personal and commercial purposes.</a:t>
            </a:r>
            <a:endParaRPr sz="2000">
              <a:solidFill>
                <a:srgbClr val="FFFFFF"/>
              </a:solidFill>
              <a:latin typeface="Arial"/>
              <a:ea typeface="Arial"/>
              <a:cs typeface="Arial"/>
              <a:sym typeface="Arial"/>
            </a:endParaRPr>
          </a:p>
          <a:p>
            <a:pPr indent="0" lvl="0" marL="0" rtl="0" algn="l">
              <a:lnSpc>
                <a:spcPct val="115000"/>
              </a:lnSpc>
              <a:spcBef>
                <a:spcPts val="2800"/>
              </a:spcBef>
              <a:spcAft>
                <a:spcPts val="0"/>
              </a:spcAft>
              <a:buNone/>
            </a:pPr>
            <a:r>
              <a:rPr b="1" lang="en" sz="2000">
                <a:solidFill>
                  <a:srgbClr val="869FB2"/>
                </a:solidFill>
                <a:latin typeface="Arial"/>
                <a:ea typeface="Arial"/>
                <a:cs typeface="Arial"/>
                <a:sym typeface="Arial"/>
              </a:rPr>
              <a:t>You are not allowed to:</a:t>
            </a:r>
            <a:endParaRPr b="1" sz="2000">
              <a:solidFill>
                <a:srgbClr val="869FB2"/>
              </a:solidFill>
              <a:latin typeface="Arial"/>
              <a:ea typeface="Arial"/>
              <a:cs typeface="Arial"/>
              <a:sym typeface="Aria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latin typeface="Arial"/>
                <a:ea typeface="Arial"/>
                <a:cs typeface="Arial"/>
                <a:sym typeface="Arial"/>
              </a:rPr>
              <a:t>Sublicense, sell or rent any of Slidesgo Content (or a modified version of Slidesgo Content).</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Use any of the elements that are part of this Slidesgo Template in an isolated and separated way from this Template.</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Delete the “Thanks” or “Credits” slide.</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2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2000">
              <a:solidFill>
                <a:srgbClr val="FFFFFF"/>
              </a:solidFill>
              <a:latin typeface="Arial"/>
              <a:ea typeface="Arial"/>
              <a:cs typeface="Arial"/>
              <a:sym typeface="Arial"/>
            </a:endParaRPr>
          </a:p>
          <a:p>
            <a:pPr indent="0" lvl="0" marL="0" rtl="0" algn="ctr">
              <a:spcBef>
                <a:spcPts val="0"/>
              </a:spcBef>
              <a:spcAft>
                <a:spcPts val="0"/>
              </a:spcAft>
              <a:buNone/>
            </a:pPr>
            <a:r>
              <a:t/>
            </a:r>
            <a:endParaRPr sz="2000">
              <a:solidFill>
                <a:srgbClr val="435D74"/>
              </a:solidFill>
              <a:latin typeface="Arial"/>
              <a:ea typeface="Arial"/>
              <a:cs typeface="Arial"/>
              <a:sym typeface="Arial"/>
            </a:endParaRPr>
          </a:p>
          <a:p>
            <a:pPr indent="0" lvl="0" marL="0" rtl="0" algn="ctr">
              <a:spcBef>
                <a:spcPts val="0"/>
              </a:spcBef>
              <a:spcAft>
                <a:spcPts val="0"/>
              </a:spcAft>
              <a:buNone/>
            </a:pPr>
            <a:r>
              <a:t/>
            </a:r>
            <a:endParaRPr sz="2600">
              <a:solidFill>
                <a:srgbClr val="435D74"/>
              </a:solidFill>
              <a:latin typeface="Arial"/>
              <a:ea typeface="Arial"/>
              <a:cs typeface="Arial"/>
              <a:sym typeface="Arial"/>
            </a:endParaRPr>
          </a:p>
          <a:p>
            <a:pPr indent="0" lvl="0" marL="0" rtl="0" algn="l">
              <a:spcBef>
                <a:spcPts val="0"/>
              </a:spcBef>
              <a:spcAft>
                <a:spcPts val="0"/>
              </a:spcAft>
              <a:buNone/>
            </a:pPr>
            <a:r>
              <a:t/>
            </a:r>
            <a:endParaRPr sz="2600">
              <a:solidFill>
                <a:srgbClr val="435D74"/>
              </a:solidFill>
              <a:latin typeface="Arial"/>
              <a:ea typeface="Arial"/>
              <a:cs typeface="Arial"/>
              <a:sym typeface="Arial"/>
            </a:endParaRPr>
          </a:p>
        </p:txBody>
      </p:sp>
      <p:sp>
        <p:nvSpPr>
          <p:cNvPr id="1234" name="Google Shape;1234;p56"/>
          <p:cNvSpPr txBox="1"/>
          <p:nvPr/>
        </p:nvSpPr>
        <p:spPr>
          <a:xfrm>
            <a:off x="2096700" y="8628580"/>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000">
                <a:solidFill>
                  <a:srgbClr val="FFFFFF"/>
                </a:solidFill>
              </a:rPr>
              <a:t>For more information about editing slides, please </a:t>
            </a:r>
            <a:r>
              <a:rPr lang="en" sz="1800">
                <a:solidFill>
                  <a:srgbClr val="FFFFFF"/>
                </a:solidFill>
              </a:rPr>
              <a:t>read </a:t>
            </a:r>
            <a:r>
              <a:rPr lang="en" sz="2000">
                <a:solidFill>
                  <a:srgbClr val="FFFFFF"/>
                </a:solidFill>
              </a:rPr>
              <a:t>our FAQs or visit Slidesgo School:</a:t>
            </a:r>
            <a:endParaRPr sz="2000">
              <a:solidFill>
                <a:srgbClr val="FFFFFF"/>
              </a:solidFill>
            </a:endParaRPr>
          </a:p>
          <a:p>
            <a:pPr indent="0" lvl="0" marL="0" rtl="0" algn="ctr">
              <a:lnSpc>
                <a:spcPct val="115000"/>
              </a:lnSpc>
              <a:spcBef>
                <a:spcPts val="0"/>
              </a:spcBef>
              <a:spcAft>
                <a:spcPts val="0"/>
              </a:spcAft>
              <a:buNone/>
            </a:pPr>
            <a:r>
              <a:rPr lang="en" sz="2000" u="sng">
                <a:solidFill>
                  <a:srgbClr val="869FB2"/>
                </a:solidFill>
                <a:hlinkClick r:id="rId4">
                  <a:extLst>
                    <a:ext uri="{A12FA001-AC4F-418D-AE19-62706E023703}">
                      <ahyp:hlinkClr val="tx"/>
                    </a:ext>
                  </a:extLst>
                </a:hlinkClick>
              </a:rPr>
              <a:t>https://slidesgo.com/faqs</a:t>
            </a:r>
            <a:r>
              <a:rPr lang="en" sz="2400">
                <a:solidFill>
                  <a:srgbClr val="FFFFFF"/>
                </a:solidFill>
              </a:rPr>
              <a:t> </a:t>
            </a:r>
            <a:r>
              <a:rPr lang="en" sz="2000">
                <a:solidFill>
                  <a:srgbClr val="FFFFFF"/>
                </a:solidFill>
              </a:rPr>
              <a:t>and</a:t>
            </a:r>
            <a:r>
              <a:rPr lang="en" sz="2400">
                <a:solidFill>
                  <a:srgbClr val="FFFFFF"/>
                </a:solidFill>
              </a:rPr>
              <a:t> </a:t>
            </a:r>
            <a:r>
              <a:rPr lang="en" sz="2000" u="sng">
                <a:solidFill>
                  <a:srgbClr val="869FB2"/>
                </a:solidFill>
                <a:hlinkClick r:id="rId5">
                  <a:extLst>
                    <a:ext uri="{A12FA001-AC4F-418D-AE19-62706E023703}">
                      <ahyp:hlinkClr val="tx"/>
                    </a:ext>
                  </a:extLst>
                </a:hlinkClick>
              </a:rPr>
              <a:t>https://slidesgo.com/slidesgo-school</a:t>
            </a:r>
            <a:endParaRPr sz="2000" u="sng">
              <a:solidFill>
                <a:srgbClr val="869FB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38" name="Shape 1238"/>
        <p:cNvGrpSpPr/>
        <p:nvPr/>
      </p:nvGrpSpPr>
      <p:grpSpPr>
        <a:xfrm>
          <a:off x="0" y="0"/>
          <a:ext cx="0" cy="0"/>
          <a:chOff x="0" y="0"/>
          <a:chExt cx="0" cy="0"/>
        </a:xfrm>
      </p:grpSpPr>
      <p:sp>
        <p:nvSpPr>
          <p:cNvPr id="1239" name="Google Shape;1239;p57"/>
          <p:cNvSpPr txBox="1"/>
          <p:nvPr>
            <p:ph idx="4294967295"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240" name="Google Shape;1240;p57"/>
          <p:cNvSpPr txBox="1"/>
          <p:nvPr>
            <p:ph idx="4294967295" type="body"/>
          </p:nvPr>
        </p:nvSpPr>
        <p:spPr>
          <a:xfrm>
            <a:off x="2096700" y="1380550"/>
            <a:ext cx="14094600" cy="880200"/>
          </a:xfrm>
          <a:prstGeom prst="rect">
            <a:avLst/>
          </a:prstGeom>
        </p:spPr>
        <p:txBody>
          <a:bodyPr anchorCtr="0" anchor="t" bIns="182850" lIns="182850" spcFirstLastPara="1" rIns="182850" wrap="square" tIns="182850">
            <a:noAutofit/>
          </a:bodyPr>
          <a:lstStyle/>
          <a:p>
            <a:pPr indent="0" lvl="0" marL="0" marR="0" rtl="0" algn="l">
              <a:lnSpc>
                <a:spcPct val="115000"/>
              </a:lnSpc>
              <a:spcBef>
                <a:spcPts val="2800"/>
              </a:spcBef>
              <a:spcAft>
                <a:spcPts val="0"/>
              </a:spcAft>
              <a:buNone/>
            </a:pPr>
            <a:r>
              <a:rPr lang="en">
                <a:solidFill>
                  <a:srgbClr val="FFFFFF"/>
                </a:solidFill>
                <a:latin typeface="Arial"/>
                <a:ea typeface="Arial"/>
                <a:cs typeface="Arial"/>
                <a:sym typeface="Arial"/>
              </a:rPr>
              <a:t>In order to use this template, you must be a Premium user on </a:t>
            </a:r>
            <a:r>
              <a:rPr b="1" lang="en" sz="2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2800"/>
              </a:spcBef>
              <a:spcAft>
                <a:spcPts val="0"/>
              </a:spcAft>
              <a:buNone/>
            </a:pPr>
            <a:r>
              <a:rPr b="1" lang="en" sz="2000">
                <a:solidFill>
                  <a:srgbClr val="869FB2"/>
                </a:solidFill>
                <a:latin typeface="Arial"/>
                <a:ea typeface="Arial"/>
                <a:cs typeface="Arial"/>
                <a:sym typeface="Arial"/>
              </a:rPr>
              <a:t>You are allowed to:</a:t>
            </a:r>
            <a:endParaRPr b="1" sz="2000">
              <a:solidFill>
                <a:srgbClr val="869FB2"/>
              </a:solidFill>
              <a:latin typeface="Arial"/>
              <a:ea typeface="Arial"/>
              <a:cs typeface="Arial"/>
              <a:sym typeface="Aria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latin typeface="Arial"/>
                <a:ea typeface="Arial"/>
                <a:cs typeface="Arial"/>
                <a:sym typeface="Arial"/>
              </a:rPr>
              <a:t>Modify this template.</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Use it for both personal and commercial purposes.</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Hide or delete the “Thanks” slide and the mention to Slidesgo in the credits.</a:t>
            </a:r>
            <a:endParaRPr sz="2000">
              <a:solidFill>
                <a:srgbClr val="FFFFFF"/>
              </a:solidFill>
              <a:latin typeface="Arial"/>
              <a:ea typeface="Arial"/>
              <a:cs typeface="Arial"/>
              <a:sym typeface="Aria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Share this template in an editable format with people who are not part of your team.</a:t>
            </a:r>
            <a:endParaRPr sz="2000">
              <a:solidFill>
                <a:srgbClr val="FFFFFF"/>
              </a:solidFill>
              <a:latin typeface="Arial"/>
              <a:ea typeface="Arial"/>
              <a:cs typeface="Arial"/>
              <a:sym typeface="Arial"/>
            </a:endParaRPr>
          </a:p>
          <a:p>
            <a:pPr indent="0" lvl="0" marL="0" rtl="0" algn="l">
              <a:lnSpc>
                <a:spcPct val="115000"/>
              </a:lnSpc>
              <a:spcBef>
                <a:spcPts val="2800"/>
              </a:spcBef>
              <a:spcAft>
                <a:spcPts val="0"/>
              </a:spcAft>
              <a:buNone/>
            </a:pPr>
            <a:r>
              <a:rPr b="1" lang="en" sz="2000">
                <a:solidFill>
                  <a:srgbClr val="869FB2"/>
                </a:solidFill>
                <a:latin typeface="Arial"/>
                <a:ea typeface="Arial"/>
                <a:cs typeface="Arial"/>
                <a:sym typeface="Arial"/>
              </a:rPr>
              <a:t>You are not allowed to:</a:t>
            </a:r>
            <a:endParaRPr b="1" sz="2000">
              <a:solidFill>
                <a:srgbClr val="869FB2"/>
              </a:solidFill>
              <a:latin typeface="Arial"/>
              <a:ea typeface="Arial"/>
              <a:cs typeface="Arial"/>
              <a:sym typeface="Arial"/>
            </a:endParaRPr>
          </a:p>
          <a:p>
            <a:pPr indent="-584200" lvl="0" marL="914400" rtl="0" algn="l">
              <a:spcBef>
                <a:spcPts val="800"/>
              </a:spcBef>
              <a:spcAft>
                <a:spcPts val="0"/>
              </a:spcAft>
              <a:buClr>
                <a:srgbClr val="FFFFFF"/>
              </a:buClr>
              <a:buSzPts val="2000"/>
              <a:buFont typeface="Arial"/>
              <a:buChar char="●"/>
            </a:pPr>
            <a:r>
              <a:rPr lang="en" sz="2000">
                <a:solidFill>
                  <a:srgbClr val="FFFFFF"/>
                </a:solidFill>
                <a:latin typeface="Arial"/>
                <a:ea typeface="Arial"/>
                <a:cs typeface="Arial"/>
                <a:sym typeface="Arial"/>
              </a:rPr>
              <a:t>Sublicense, sell or rent this Slidesgo Template (or a modified version of this Slidesgo Template).</a:t>
            </a:r>
            <a:endParaRPr sz="2000">
              <a:solidFill>
                <a:srgbClr val="FFFFFF"/>
              </a:solidFill>
              <a:latin typeface="Arial"/>
              <a:ea typeface="Arial"/>
              <a:cs typeface="Arial"/>
              <a:sym typeface="Arial"/>
            </a:endParaRPr>
          </a:p>
          <a:p>
            <a:pPr indent="-584200" lvl="0" marL="914400" rtl="0" algn="l">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2000">
              <a:solidFill>
                <a:srgbClr val="FFFFFF"/>
              </a:solidFill>
              <a:latin typeface="Arial"/>
              <a:ea typeface="Arial"/>
              <a:cs typeface="Arial"/>
              <a:sym typeface="Arial"/>
            </a:endParaRPr>
          </a:p>
          <a:p>
            <a:pPr indent="-584200" lvl="0" marL="914400" rtl="0" algn="l">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Use any of the elements that are part of this Slidesgo Template in an isolated and separated way from this Template.</a:t>
            </a:r>
            <a:endParaRPr sz="2000">
              <a:solidFill>
                <a:srgbClr val="FFFFFF"/>
              </a:solidFill>
              <a:latin typeface="Arial"/>
              <a:ea typeface="Arial"/>
              <a:cs typeface="Arial"/>
              <a:sym typeface="Arial"/>
            </a:endParaRPr>
          </a:p>
          <a:p>
            <a:pPr indent="-584200" lvl="0" marL="914400" rtl="0" algn="l">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2000">
              <a:solidFill>
                <a:srgbClr val="FFFFFF"/>
              </a:solidFill>
              <a:latin typeface="Arial"/>
              <a:ea typeface="Arial"/>
              <a:cs typeface="Arial"/>
              <a:sym typeface="Arial"/>
            </a:endParaRPr>
          </a:p>
          <a:p>
            <a:pPr indent="0" lvl="0" marL="0" rtl="0" algn="l">
              <a:spcBef>
                <a:spcPts val="0"/>
              </a:spcBef>
              <a:spcAft>
                <a:spcPts val="0"/>
              </a:spcAft>
              <a:buNone/>
            </a:pPr>
            <a:r>
              <a:t/>
            </a:r>
            <a:endParaRPr sz="2000">
              <a:solidFill>
                <a:srgbClr val="FFFFFF"/>
              </a:solidFill>
              <a:latin typeface="Arial"/>
              <a:ea typeface="Arial"/>
              <a:cs typeface="Arial"/>
              <a:sym typeface="Arial"/>
            </a:endParaRPr>
          </a:p>
          <a:p>
            <a:pPr indent="0" lvl="0" marL="0" rtl="0" algn="l">
              <a:spcBef>
                <a:spcPts val="0"/>
              </a:spcBef>
              <a:spcAft>
                <a:spcPts val="0"/>
              </a:spcAft>
              <a:buNone/>
            </a:pPr>
            <a:r>
              <a:t/>
            </a:r>
            <a:endParaRPr sz="2000">
              <a:solidFill>
                <a:srgbClr val="FFFFFF"/>
              </a:solidFill>
              <a:latin typeface="Arial"/>
              <a:ea typeface="Arial"/>
              <a:cs typeface="Arial"/>
              <a:sym typeface="Arial"/>
            </a:endParaRPr>
          </a:p>
        </p:txBody>
      </p:sp>
      <p:sp>
        <p:nvSpPr>
          <p:cNvPr id="1241" name="Google Shape;1241;p57"/>
          <p:cNvSpPr txBox="1"/>
          <p:nvPr>
            <p:ph idx="4294967295" type="body"/>
          </p:nvPr>
        </p:nvSpPr>
        <p:spPr>
          <a:xfrm>
            <a:off x="2096700" y="8628580"/>
            <a:ext cx="14094600" cy="88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Arial"/>
                <a:ea typeface="Arial"/>
                <a:cs typeface="Arial"/>
                <a:sym typeface="Arial"/>
              </a:rPr>
              <a:t>For more information about editing slides, please </a:t>
            </a:r>
            <a:r>
              <a:rPr lang="en" sz="1800">
                <a:solidFill>
                  <a:srgbClr val="FFFFFF"/>
                </a:solidFill>
                <a:latin typeface="Arial"/>
                <a:ea typeface="Arial"/>
                <a:cs typeface="Arial"/>
                <a:sym typeface="Arial"/>
              </a:rPr>
              <a:t>read </a:t>
            </a:r>
            <a:r>
              <a:rPr lang="en" sz="2000">
                <a:solidFill>
                  <a:srgbClr val="FFFFFF"/>
                </a:solidFill>
                <a:latin typeface="Arial"/>
                <a:ea typeface="Arial"/>
                <a:cs typeface="Arial"/>
                <a:sym typeface="Arial"/>
              </a:rPr>
              <a:t>our FAQs or visit Slidesgo School:</a:t>
            </a:r>
            <a:endParaRPr sz="2000">
              <a:solidFill>
                <a:srgbClr val="FFFFFF"/>
              </a:solidFill>
              <a:latin typeface="Arial"/>
              <a:ea typeface="Arial"/>
              <a:cs typeface="Arial"/>
              <a:sym typeface="Arial"/>
            </a:endParaRPr>
          </a:p>
          <a:p>
            <a:pPr indent="0" lvl="0" marL="0" rtl="0" algn="ctr">
              <a:spcBef>
                <a:spcPts val="0"/>
              </a:spcBef>
              <a:spcAft>
                <a:spcPts val="0"/>
              </a:spcAft>
              <a:buNone/>
            </a:pPr>
            <a:r>
              <a:rPr lang="en" sz="2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2400">
                <a:solidFill>
                  <a:srgbClr val="FFFFFF"/>
                </a:solidFill>
                <a:latin typeface="Arial"/>
                <a:ea typeface="Arial"/>
                <a:cs typeface="Arial"/>
                <a:sym typeface="Arial"/>
              </a:rPr>
              <a:t> </a:t>
            </a:r>
            <a:r>
              <a:rPr lang="en" sz="2000">
                <a:solidFill>
                  <a:srgbClr val="FFFFFF"/>
                </a:solidFill>
                <a:latin typeface="Arial"/>
                <a:ea typeface="Arial"/>
                <a:cs typeface="Arial"/>
                <a:sym typeface="Arial"/>
              </a:rPr>
              <a:t>and</a:t>
            </a:r>
            <a:r>
              <a:rPr lang="en" sz="2400">
                <a:solidFill>
                  <a:srgbClr val="FFFFFF"/>
                </a:solidFill>
                <a:latin typeface="Arial"/>
                <a:ea typeface="Arial"/>
                <a:cs typeface="Arial"/>
                <a:sym typeface="Arial"/>
              </a:rPr>
              <a:t> </a:t>
            </a:r>
            <a:r>
              <a:rPr lang="en" sz="2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2000" u="sng">
              <a:solidFill>
                <a:srgbClr val="869FB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45" name="Shape 1245"/>
        <p:cNvGrpSpPr/>
        <p:nvPr/>
      </p:nvGrpSpPr>
      <p:grpSpPr>
        <a:xfrm>
          <a:off x="0" y="0"/>
          <a:ext cx="0" cy="0"/>
          <a:chOff x="0" y="0"/>
          <a:chExt cx="0" cy="0"/>
        </a:xfrm>
      </p:grpSpPr>
      <p:sp>
        <p:nvSpPr>
          <p:cNvPr id="1246" name="Google Shape;1246;p58"/>
          <p:cNvSpPr txBox="1"/>
          <p:nvPr>
            <p:ph idx="4294967295" type="title"/>
          </p:nvPr>
        </p:nvSpPr>
        <p:spPr>
          <a:xfrm>
            <a:off x="2096700" y="19088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247" name="Google Shape;1247;p58"/>
          <p:cNvSpPr txBox="1"/>
          <p:nvPr>
            <p:ph idx="4294967295" type="body"/>
          </p:nvPr>
        </p:nvSpPr>
        <p:spPr>
          <a:xfrm>
            <a:off x="2136200" y="2915750"/>
            <a:ext cx="14094600" cy="88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400">
                <a:solidFill>
                  <a:srgbClr val="FFFFFF"/>
                </a:solidFill>
                <a:latin typeface="Arial"/>
                <a:ea typeface="Arial"/>
                <a:cs typeface="Arial"/>
                <a:sym typeface="Arial"/>
              </a:rPr>
              <a:t>This presentation has been made using the following fonts:</a:t>
            </a:r>
            <a:endParaRPr sz="2400">
              <a:solidFill>
                <a:srgbClr val="FFFFFF"/>
              </a:solidFill>
              <a:latin typeface="Arial"/>
              <a:ea typeface="Arial"/>
              <a:cs typeface="Arial"/>
              <a:sym typeface="Arial"/>
            </a:endParaRPr>
          </a:p>
          <a:p>
            <a:pPr indent="0" lvl="0" marL="0" rtl="0" algn="l">
              <a:spcBef>
                <a:spcPts val="0"/>
              </a:spcBef>
              <a:spcAft>
                <a:spcPts val="0"/>
              </a:spcAft>
              <a:buNone/>
            </a:pPr>
            <a:r>
              <a:t/>
            </a:r>
            <a:endParaRPr sz="2800">
              <a:solidFill>
                <a:srgbClr val="435D74"/>
              </a:solidFill>
              <a:latin typeface="Arial"/>
              <a:ea typeface="Arial"/>
              <a:cs typeface="Arial"/>
              <a:sym typeface="Arial"/>
            </a:endParaRPr>
          </a:p>
        </p:txBody>
      </p:sp>
      <p:sp>
        <p:nvSpPr>
          <p:cNvPr id="1248" name="Google Shape;1248;p58"/>
          <p:cNvSpPr txBox="1"/>
          <p:nvPr>
            <p:ph idx="4294967295" type="body"/>
          </p:nvPr>
        </p:nvSpPr>
        <p:spPr>
          <a:xfrm>
            <a:off x="2136200" y="3838098"/>
            <a:ext cx="14094600" cy="2509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Itim</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https://fonts.google.com/specimen/Itim</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16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Open Sans</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22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https://fonts.google.com/specimen/Open+Sans</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sp>
        <p:nvSpPr>
          <p:cNvPr id="1249" name="Google Shape;1249;p58"/>
          <p:cNvSpPr/>
          <p:nvPr/>
        </p:nvSpPr>
        <p:spPr>
          <a:xfrm>
            <a:off x="11422299" y="7054900"/>
            <a:ext cx="1506600" cy="1435200"/>
          </a:xfrm>
          <a:prstGeom prst="roundRect">
            <a:avLst>
              <a:gd fmla="val 16667" name="adj"/>
            </a:avLst>
          </a:prstGeom>
          <a:solidFill>
            <a:srgbClr val="80FC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0" name="Google Shape;1250;p58"/>
          <p:cNvSpPr/>
          <p:nvPr/>
        </p:nvSpPr>
        <p:spPr>
          <a:xfrm>
            <a:off x="5359080" y="7054900"/>
            <a:ext cx="1506600" cy="1435200"/>
          </a:xfrm>
          <a:prstGeom prst="roundRect">
            <a:avLst>
              <a:gd fmla="val 16667" name="adj"/>
            </a:avLst>
          </a:prstGeom>
          <a:solidFill>
            <a:srgbClr val="9BDB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51" name="Google Shape;1251;p58"/>
          <p:cNvSpPr/>
          <p:nvPr/>
        </p:nvSpPr>
        <p:spPr>
          <a:xfrm>
            <a:off x="7380153" y="7054900"/>
            <a:ext cx="1506600" cy="1435200"/>
          </a:xfrm>
          <a:prstGeom prst="roundRect">
            <a:avLst>
              <a:gd fmla="val 16667" name="adj"/>
            </a:avLst>
          </a:prstGeom>
          <a:solidFill>
            <a:srgbClr val="72A9D8"/>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52" name="Google Shape;1252;p58"/>
          <p:cNvSpPr/>
          <p:nvPr/>
        </p:nvSpPr>
        <p:spPr>
          <a:xfrm>
            <a:off x="3338007" y="7054900"/>
            <a:ext cx="1506600" cy="1435200"/>
          </a:xfrm>
          <a:prstGeom prst="roundRect">
            <a:avLst>
              <a:gd fmla="val 16667" name="adj"/>
            </a:avLst>
          </a:prstGeom>
          <a:solidFill>
            <a:srgbClr val="E1F1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53" name="Google Shape;1253;p58"/>
          <p:cNvSpPr txBox="1"/>
          <p:nvPr/>
        </p:nvSpPr>
        <p:spPr>
          <a:xfrm>
            <a:off x="11422181" y="7353820"/>
            <a:ext cx="1506600" cy="83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200"/>
              <a:t>#80fcff</a:t>
            </a:r>
            <a:endParaRPr sz="2200">
              <a:solidFill>
                <a:srgbClr val="000000"/>
              </a:solidFill>
            </a:endParaRPr>
          </a:p>
        </p:txBody>
      </p:sp>
      <p:sp>
        <p:nvSpPr>
          <p:cNvPr id="1254" name="Google Shape;1254;p58"/>
          <p:cNvSpPr txBox="1"/>
          <p:nvPr/>
        </p:nvSpPr>
        <p:spPr>
          <a:xfrm>
            <a:off x="5359052" y="7353820"/>
            <a:ext cx="1506600" cy="83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200"/>
              <a:t>#9bdbff</a:t>
            </a:r>
            <a:endParaRPr sz="2200">
              <a:solidFill>
                <a:srgbClr val="000000"/>
              </a:solidFill>
            </a:endParaRPr>
          </a:p>
        </p:txBody>
      </p:sp>
      <p:sp>
        <p:nvSpPr>
          <p:cNvPr id="1255" name="Google Shape;1255;p58"/>
          <p:cNvSpPr txBox="1"/>
          <p:nvPr/>
        </p:nvSpPr>
        <p:spPr>
          <a:xfrm>
            <a:off x="7380087" y="7353820"/>
            <a:ext cx="1506600" cy="83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200"/>
              <a:t>#72a9d8</a:t>
            </a:r>
            <a:endParaRPr sz="2200">
              <a:solidFill>
                <a:srgbClr val="000000"/>
              </a:solidFill>
            </a:endParaRPr>
          </a:p>
        </p:txBody>
      </p:sp>
      <p:sp>
        <p:nvSpPr>
          <p:cNvPr id="1256" name="Google Shape;1256;p58"/>
          <p:cNvSpPr txBox="1"/>
          <p:nvPr/>
        </p:nvSpPr>
        <p:spPr>
          <a:xfrm>
            <a:off x="3337970" y="7353820"/>
            <a:ext cx="1506600" cy="83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200"/>
              <a:t>#e1f1ff</a:t>
            </a:r>
            <a:endParaRPr sz="2200">
              <a:solidFill>
                <a:srgbClr val="000000"/>
              </a:solidFill>
            </a:endParaRPr>
          </a:p>
        </p:txBody>
      </p:sp>
      <p:sp>
        <p:nvSpPr>
          <p:cNvPr id="1257" name="Google Shape;1257;p58"/>
          <p:cNvSpPr/>
          <p:nvPr/>
        </p:nvSpPr>
        <p:spPr>
          <a:xfrm>
            <a:off x="9401226" y="7054900"/>
            <a:ext cx="1506600" cy="1435200"/>
          </a:xfrm>
          <a:prstGeom prst="roundRect">
            <a:avLst>
              <a:gd fmla="val 16667" name="adj"/>
            </a:avLst>
          </a:prstGeom>
          <a:solidFill>
            <a:srgbClr val="223572"/>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58" name="Google Shape;1258;p58"/>
          <p:cNvSpPr/>
          <p:nvPr/>
        </p:nvSpPr>
        <p:spPr>
          <a:xfrm>
            <a:off x="15464445" y="7054900"/>
            <a:ext cx="1506600" cy="1435200"/>
          </a:xfrm>
          <a:prstGeom prst="roundRect">
            <a:avLst>
              <a:gd fmla="val 16667" name="adj"/>
            </a:avLst>
          </a:prstGeom>
          <a:solidFill>
            <a:srgbClr val="FFA7D4"/>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59" name="Google Shape;1259;p58"/>
          <p:cNvSpPr txBox="1"/>
          <p:nvPr/>
        </p:nvSpPr>
        <p:spPr>
          <a:xfrm>
            <a:off x="9401170" y="7353820"/>
            <a:ext cx="1506600" cy="83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200">
                <a:solidFill>
                  <a:schemeClr val="lt1"/>
                </a:solidFill>
              </a:rPr>
              <a:t>#223572</a:t>
            </a:r>
            <a:endParaRPr sz="2200">
              <a:solidFill>
                <a:schemeClr val="lt1"/>
              </a:solidFill>
            </a:endParaRPr>
          </a:p>
        </p:txBody>
      </p:sp>
      <p:sp>
        <p:nvSpPr>
          <p:cNvPr id="1260" name="Google Shape;1260;p58"/>
          <p:cNvSpPr txBox="1"/>
          <p:nvPr/>
        </p:nvSpPr>
        <p:spPr>
          <a:xfrm>
            <a:off x="15464466" y="7353820"/>
            <a:ext cx="1506600" cy="83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200"/>
              <a:t>#ffa7d4</a:t>
            </a:r>
            <a:endParaRPr sz="2200">
              <a:solidFill>
                <a:srgbClr val="000000"/>
              </a:solidFill>
            </a:endParaRPr>
          </a:p>
        </p:txBody>
      </p:sp>
      <p:sp>
        <p:nvSpPr>
          <p:cNvPr id="1261" name="Google Shape;1261;p58"/>
          <p:cNvSpPr/>
          <p:nvPr/>
        </p:nvSpPr>
        <p:spPr>
          <a:xfrm>
            <a:off x="13443372" y="7054900"/>
            <a:ext cx="1506600" cy="1435200"/>
          </a:xfrm>
          <a:prstGeom prst="roundRect">
            <a:avLst>
              <a:gd fmla="val 16667" name="adj"/>
            </a:avLst>
          </a:prstGeom>
          <a:solidFill>
            <a:srgbClr val="A2F869"/>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62" name="Google Shape;1262;p58"/>
          <p:cNvSpPr txBox="1"/>
          <p:nvPr/>
        </p:nvSpPr>
        <p:spPr>
          <a:xfrm>
            <a:off x="13443288" y="7353820"/>
            <a:ext cx="1506600" cy="83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200">
                <a:solidFill>
                  <a:schemeClr val="dk1"/>
                </a:solidFill>
              </a:rPr>
              <a:t>#a2f869</a:t>
            </a:r>
            <a:endParaRPr sz="2200">
              <a:solidFill>
                <a:schemeClr val="dk1"/>
              </a:solidFill>
            </a:endParaRPr>
          </a:p>
        </p:txBody>
      </p:sp>
      <p:sp>
        <p:nvSpPr>
          <p:cNvPr id="1263" name="Google Shape;1263;p58"/>
          <p:cNvSpPr/>
          <p:nvPr/>
        </p:nvSpPr>
        <p:spPr>
          <a:xfrm>
            <a:off x="1316934" y="7054900"/>
            <a:ext cx="1506600" cy="1435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64" name="Google Shape;1264;p58"/>
          <p:cNvSpPr txBox="1"/>
          <p:nvPr/>
        </p:nvSpPr>
        <p:spPr>
          <a:xfrm>
            <a:off x="1316934" y="7353820"/>
            <a:ext cx="1506600" cy="837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200"/>
              <a:t>#ffffff</a:t>
            </a:r>
            <a:endParaRPr sz="22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68" name="Shape 1268"/>
        <p:cNvGrpSpPr/>
        <p:nvPr/>
      </p:nvGrpSpPr>
      <p:grpSpPr>
        <a:xfrm>
          <a:off x="0" y="0"/>
          <a:ext cx="0" cy="0"/>
          <a:chOff x="0" y="0"/>
          <a:chExt cx="0" cy="0"/>
        </a:xfrm>
      </p:grpSpPr>
      <p:sp>
        <p:nvSpPr>
          <p:cNvPr id="1269" name="Google Shape;1269;p59"/>
          <p:cNvSpPr txBox="1"/>
          <p:nvPr>
            <p:ph idx="4294967295" type="title"/>
          </p:nvPr>
        </p:nvSpPr>
        <p:spPr>
          <a:xfrm>
            <a:off x="2136200" y="1332805"/>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270" name="Google Shape;1270;p59"/>
          <p:cNvSpPr txBox="1"/>
          <p:nvPr>
            <p:ph idx="4294967295" type="body"/>
          </p:nvPr>
        </p:nvSpPr>
        <p:spPr>
          <a:xfrm>
            <a:off x="2504872" y="2339998"/>
            <a:ext cx="13261800" cy="636600"/>
          </a:xfrm>
          <a:prstGeom prst="rect">
            <a:avLst/>
          </a:prstGeom>
        </p:spPr>
        <p:txBody>
          <a:bodyPr anchorCtr="0" anchor="t" bIns="182850" lIns="182850" spcFirstLastPara="1" rIns="182850" wrap="square" tIns="182850">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1271" name="Google Shape;1271;p59"/>
          <p:cNvPicPr preferRelativeResize="0"/>
          <p:nvPr/>
        </p:nvPicPr>
        <p:blipFill rotWithShape="1">
          <a:blip r:embed="rId4">
            <a:alphaModFix/>
          </a:blip>
          <a:srcRect b="16547" l="0" r="0" t="16540"/>
          <a:stretch/>
        </p:blipFill>
        <p:spPr>
          <a:xfrm>
            <a:off x="1021641" y="5377278"/>
            <a:ext cx="3213439" cy="2150145"/>
          </a:xfrm>
          <a:prstGeom prst="rect">
            <a:avLst/>
          </a:prstGeom>
          <a:noFill/>
          <a:ln>
            <a:noFill/>
          </a:ln>
        </p:spPr>
      </p:pic>
      <p:sp>
        <p:nvSpPr>
          <p:cNvPr id="1272" name="Google Shape;1272;p59"/>
          <p:cNvSpPr txBox="1"/>
          <p:nvPr/>
        </p:nvSpPr>
        <p:spPr>
          <a:xfrm>
            <a:off x="1356082"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5">
                  <a:extLst>
                    <a:ext uri="{A12FA001-AC4F-418D-AE19-62706E023703}">
                      <ahyp:hlinkClr val="tx"/>
                    </a:ext>
                  </a:extLst>
                </a:hlinkClick>
              </a:rPr>
              <a:t>Pana</a:t>
            </a:r>
            <a:endParaRPr sz="2800">
              <a:solidFill>
                <a:srgbClr val="869FB2"/>
              </a:solidFill>
            </a:endParaRPr>
          </a:p>
        </p:txBody>
      </p:sp>
      <p:sp>
        <p:nvSpPr>
          <p:cNvPr id="1273" name="Google Shape;1273;p59"/>
          <p:cNvSpPr txBox="1"/>
          <p:nvPr/>
        </p:nvSpPr>
        <p:spPr>
          <a:xfrm>
            <a:off x="457843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6">
                  <a:extLst>
                    <a:ext uri="{A12FA001-AC4F-418D-AE19-62706E023703}">
                      <ahyp:hlinkClr val="tx"/>
                    </a:ext>
                  </a:extLst>
                </a:hlinkClick>
              </a:rPr>
              <a:t>Amico</a:t>
            </a:r>
            <a:endParaRPr sz="2800">
              <a:solidFill>
                <a:srgbClr val="869FB2"/>
              </a:solidFill>
            </a:endParaRPr>
          </a:p>
        </p:txBody>
      </p:sp>
      <p:sp>
        <p:nvSpPr>
          <p:cNvPr id="1274" name="Google Shape;1274;p59"/>
          <p:cNvSpPr txBox="1"/>
          <p:nvPr/>
        </p:nvSpPr>
        <p:spPr>
          <a:xfrm>
            <a:off x="780080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7">
                  <a:extLst>
                    <a:ext uri="{A12FA001-AC4F-418D-AE19-62706E023703}">
                      <ahyp:hlinkClr val="tx"/>
                    </a:ext>
                  </a:extLst>
                </a:hlinkClick>
              </a:rPr>
              <a:t>Bro</a:t>
            </a:r>
            <a:endParaRPr sz="2800">
              <a:solidFill>
                <a:srgbClr val="869FB2"/>
              </a:solidFill>
            </a:endParaRPr>
          </a:p>
        </p:txBody>
      </p:sp>
      <p:sp>
        <p:nvSpPr>
          <p:cNvPr id="1275" name="Google Shape;1275;p59"/>
          <p:cNvSpPr txBox="1"/>
          <p:nvPr/>
        </p:nvSpPr>
        <p:spPr>
          <a:xfrm>
            <a:off x="1102312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8">
                  <a:extLst>
                    <a:ext uri="{A12FA001-AC4F-418D-AE19-62706E023703}">
                      <ahyp:hlinkClr val="tx"/>
                    </a:ext>
                  </a:extLst>
                </a:hlinkClick>
              </a:rPr>
              <a:t>Rafiki</a:t>
            </a:r>
            <a:endParaRPr sz="2800">
              <a:solidFill>
                <a:srgbClr val="869FB2"/>
              </a:solidFill>
            </a:endParaRPr>
          </a:p>
        </p:txBody>
      </p:sp>
      <p:pic>
        <p:nvPicPr>
          <p:cNvPr id="1276" name="Google Shape;1276;p59"/>
          <p:cNvPicPr preferRelativeResize="0"/>
          <p:nvPr/>
        </p:nvPicPr>
        <p:blipFill rotWithShape="1">
          <a:blip r:embed="rId9">
            <a:alphaModFix/>
          </a:blip>
          <a:srcRect b="0" l="0" r="0" t="0"/>
          <a:stretch/>
        </p:blipFill>
        <p:spPr>
          <a:xfrm>
            <a:off x="4510155" y="4821699"/>
            <a:ext cx="2681190" cy="2681205"/>
          </a:xfrm>
          <a:prstGeom prst="rect">
            <a:avLst/>
          </a:prstGeom>
          <a:noFill/>
          <a:ln>
            <a:noFill/>
          </a:ln>
        </p:spPr>
      </p:pic>
      <p:pic>
        <p:nvPicPr>
          <p:cNvPr id="1277" name="Google Shape;1277;p59"/>
          <p:cNvPicPr preferRelativeResize="0"/>
          <p:nvPr/>
        </p:nvPicPr>
        <p:blipFill rotWithShape="1">
          <a:blip r:embed="rId10">
            <a:alphaModFix/>
          </a:blip>
          <a:srcRect b="8854" l="4194" r="4213" t="11228"/>
          <a:stretch/>
        </p:blipFill>
        <p:spPr>
          <a:xfrm>
            <a:off x="7548550" y="5065025"/>
            <a:ext cx="2896607" cy="2527175"/>
          </a:xfrm>
          <a:prstGeom prst="rect">
            <a:avLst/>
          </a:prstGeom>
          <a:noFill/>
          <a:ln>
            <a:noFill/>
          </a:ln>
        </p:spPr>
      </p:pic>
      <p:pic>
        <p:nvPicPr>
          <p:cNvPr id="1278" name="Google Shape;1278;p59"/>
          <p:cNvPicPr preferRelativeResize="0"/>
          <p:nvPr/>
        </p:nvPicPr>
        <p:blipFill rotWithShape="1">
          <a:blip r:embed="rId11">
            <a:alphaModFix/>
          </a:blip>
          <a:srcRect b="11945" l="0" r="0" t="6567"/>
          <a:stretch/>
        </p:blipFill>
        <p:spPr>
          <a:xfrm>
            <a:off x="10694674" y="5163054"/>
            <a:ext cx="2896568" cy="2360329"/>
          </a:xfrm>
          <a:prstGeom prst="rect">
            <a:avLst/>
          </a:prstGeom>
          <a:noFill/>
          <a:ln>
            <a:noFill/>
          </a:ln>
        </p:spPr>
      </p:pic>
      <p:pic>
        <p:nvPicPr>
          <p:cNvPr id="1279" name="Google Shape;1279;p59"/>
          <p:cNvPicPr preferRelativeResize="0"/>
          <p:nvPr/>
        </p:nvPicPr>
        <p:blipFill rotWithShape="1">
          <a:blip r:embed="rId12">
            <a:alphaModFix/>
          </a:blip>
          <a:srcRect b="17967" l="0" r="0" t="11708"/>
          <a:stretch/>
        </p:blipFill>
        <p:spPr>
          <a:xfrm>
            <a:off x="13672514" y="5047806"/>
            <a:ext cx="3593845" cy="2527200"/>
          </a:xfrm>
          <a:prstGeom prst="rect">
            <a:avLst/>
          </a:prstGeom>
          <a:noFill/>
          <a:ln>
            <a:noFill/>
          </a:ln>
        </p:spPr>
      </p:pic>
      <p:sp>
        <p:nvSpPr>
          <p:cNvPr id="1280" name="Google Shape;1280;p59"/>
          <p:cNvSpPr txBox="1"/>
          <p:nvPr/>
        </p:nvSpPr>
        <p:spPr>
          <a:xfrm>
            <a:off x="1424547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3">
                  <a:extLst>
                    <a:ext uri="{A12FA001-AC4F-418D-AE19-62706E023703}">
                      <ahyp:hlinkClr val="tx"/>
                    </a:ext>
                  </a:extLst>
                </a:hlinkClick>
              </a:rPr>
              <a:t>Cuate</a:t>
            </a:r>
            <a:endParaRPr sz="2800">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84" name="Shape 1284"/>
        <p:cNvGrpSpPr/>
        <p:nvPr/>
      </p:nvGrpSpPr>
      <p:grpSpPr>
        <a:xfrm>
          <a:off x="0" y="0"/>
          <a:ext cx="0" cy="0"/>
          <a:chOff x="0" y="0"/>
          <a:chExt cx="0" cy="0"/>
        </a:xfrm>
      </p:grpSpPr>
      <p:sp>
        <p:nvSpPr>
          <p:cNvPr id="1285" name="Google Shape;1285;p60"/>
          <p:cNvSpPr txBox="1"/>
          <p:nvPr/>
        </p:nvSpPr>
        <p:spPr>
          <a:xfrm>
            <a:off x="2136200" y="3068152"/>
            <a:ext cx="14094600" cy="964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 easily</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resources without losing quality. To</a:t>
            </a:r>
            <a:r>
              <a:rPr lang="en" sz="2200">
                <a:solidFill>
                  <a:srgbClr val="435D74"/>
                </a:solidFill>
              </a:rPr>
              <a:t> </a:t>
            </a:r>
            <a:r>
              <a:rPr lang="en" sz="2200">
                <a:solidFill>
                  <a:srgbClr val="869FB2"/>
                </a:solidFill>
              </a:rPr>
              <a:t>change the color</a:t>
            </a:r>
            <a:r>
              <a:rPr lang="en" sz="2200">
                <a:solidFill>
                  <a:srgbClr val="FFFFFF"/>
                </a:solidFill>
              </a:rPr>
              <a:t>, just ungroup the resource and click on the object you want to change. Then, click on the paint bucket and select the color you want. Group the resource again when you’re done. You can also look for more </a:t>
            </a:r>
            <a:r>
              <a:rPr lang="en" sz="2200">
                <a:solidFill>
                  <a:srgbClr val="869FB2"/>
                </a:solidFill>
                <a:uFill>
                  <a:noFill/>
                </a:uFill>
                <a:hlinkClick r:id="rId3">
                  <a:extLst>
                    <a:ext uri="{A12FA001-AC4F-418D-AE19-62706E023703}">
                      <ahyp:hlinkClr val="tx"/>
                    </a:ext>
                  </a:extLst>
                </a:hlinkClick>
              </a:rPr>
              <a:t>infographics</a:t>
            </a:r>
            <a:r>
              <a:rPr lang="en" sz="2200">
                <a:solidFill>
                  <a:srgbClr val="FFFFFF"/>
                </a:solidFill>
              </a:rPr>
              <a:t> on Slidesgo.</a:t>
            </a:r>
            <a:endParaRPr sz="2200">
              <a:solidFill>
                <a:srgbClr val="FFFFFF"/>
              </a:solidFill>
            </a:endParaRPr>
          </a:p>
        </p:txBody>
      </p:sp>
      <p:grpSp>
        <p:nvGrpSpPr>
          <p:cNvPr id="1286" name="Google Shape;1286;p60"/>
          <p:cNvGrpSpPr/>
          <p:nvPr/>
        </p:nvGrpSpPr>
        <p:grpSpPr>
          <a:xfrm>
            <a:off x="10312156" y="6171472"/>
            <a:ext cx="948588" cy="1102582"/>
            <a:chOff x="4727025" y="1332775"/>
            <a:chExt cx="59900" cy="69625"/>
          </a:xfrm>
        </p:grpSpPr>
        <p:sp>
          <p:nvSpPr>
            <p:cNvPr id="1287" name="Google Shape;1287;p6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8" name="Google Shape;1288;p6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89" name="Google Shape;1289;p60"/>
          <p:cNvGrpSpPr/>
          <p:nvPr/>
        </p:nvGrpSpPr>
        <p:grpSpPr>
          <a:xfrm>
            <a:off x="11539469" y="4628679"/>
            <a:ext cx="1111305" cy="1114063"/>
            <a:chOff x="4820425" y="1329900"/>
            <a:chExt cx="70175" cy="70350"/>
          </a:xfrm>
        </p:grpSpPr>
        <p:sp>
          <p:nvSpPr>
            <p:cNvPr id="1290" name="Google Shape;1290;p6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1" name="Google Shape;1291;p6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2" name="Google Shape;1292;p6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3" name="Google Shape;1293;p6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94" name="Google Shape;1294;p60"/>
          <p:cNvGrpSpPr/>
          <p:nvPr/>
        </p:nvGrpSpPr>
        <p:grpSpPr>
          <a:xfrm>
            <a:off x="12792206" y="4637690"/>
            <a:ext cx="1165148" cy="1067742"/>
            <a:chOff x="4903200" y="1331525"/>
            <a:chExt cx="73575" cy="67425"/>
          </a:xfrm>
        </p:grpSpPr>
        <p:sp>
          <p:nvSpPr>
            <p:cNvPr id="1295" name="Google Shape;1295;p6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6" name="Google Shape;1296;p6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97" name="Google Shape;1297;p60"/>
          <p:cNvGrpSpPr/>
          <p:nvPr/>
        </p:nvGrpSpPr>
        <p:grpSpPr>
          <a:xfrm>
            <a:off x="11511162" y="6157418"/>
            <a:ext cx="1167920" cy="1130690"/>
            <a:chOff x="4815575" y="1416800"/>
            <a:chExt cx="73750" cy="71400"/>
          </a:xfrm>
        </p:grpSpPr>
        <p:sp>
          <p:nvSpPr>
            <p:cNvPr id="1298" name="Google Shape;1298;p6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9" name="Google Shape;1299;p6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0" name="Google Shape;1300;p6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01" name="Google Shape;1301;p60"/>
          <p:cNvGrpSpPr/>
          <p:nvPr/>
        </p:nvGrpSpPr>
        <p:grpSpPr>
          <a:xfrm>
            <a:off x="12780725" y="6217792"/>
            <a:ext cx="1179797" cy="1009941"/>
            <a:chOff x="4902475" y="1418875"/>
            <a:chExt cx="74500" cy="63775"/>
          </a:xfrm>
        </p:grpSpPr>
        <p:sp>
          <p:nvSpPr>
            <p:cNvPr id="1302" name="Google Shape;1302;p6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3" name="Google Shape;1303;p60"/>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04" name="Google Shape;1304;p60"/>
          <p:cNvGrpSpPr/>
          <p:nvPr/>
        </p:nvGrpSpPr>
        <p:grpSpPr>
          <a:xfrm>
            <a:off x="11531155" y="7652000"/>
            <a:ext cx="1127933" cy="1134254"/>
            <a:chOff x="4818100" y="1507675"/>
            <a:chExt cx="71225" cy="71625"/>
          </a:xfrm>
        </p:grpSpPr>
        <p:sp>
          <p:nvSpPr>
            <p:cNvPr id="1305" name="Google Shape;1305;p6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6" name="Google Shape;1306;p6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7" name="Google Shape;1307;p6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8" name="Google Shape;1308;p6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09" name="Google Shape;1309;p60"/>
          <p:cNvGrpSpPr/>
          <p:nvPr/>
        </p:nvGrpSpPr>
        <p:grpSpPr>
          <a:xfrm>
            <a:off x="10158149" y="7658921"/>
            <a:ext cx="1256602" cy="1177011"/>
            <a:chOff x="4721450" y="1509475"/>
            <a:chExt cx="79350" cy="74325"/>
          </a:xfrm>
        </p:grpSpPr>
        <p:sp>
          <p:nvSpPr>
            <p:cNvPr id="1310" name="Google Shape;1310;p6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1" name="Google Shape;1311;p6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2" name="Google Shape;1312;p6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3" name="Google Shape;1313;p6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14" name="Google Shape;1314;p60"/>
          <p:cNvGrpSpPr/>
          <p:nvPr/>
        </p:nvGrpSpPr>
        <p:grpSpPr>
          <a:xfrm>
            <a:off x="12849216" y="7628055"/>
            <a:ext cx="1114077" cy="1125544"/>
            <a:chOff x="4906800" y="1507500"/>
            <a:chExt cx="70350" cy="71075"/>
          </a:xfrm>
        </p:grpSpPr>
        <p:sp>
          <p:nvSpPr>
            <p:cNvPr id="1315" name="Google Shape;1315;p6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6" name="Google Shape;1316;p6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7" name="Google Shape;1317;p6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8" name="Google Shape;1318;p6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9" name="Google Shape;1319;p6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20" name="Google Shape;1320;p60"/>
          <p:cNvGrpSpPr/>
          <p:nvPr/>
        </p:nvGrpSpPr>
        <p:grpSpPr>
          <a:xfrm>
            <a:off x="8924432" y="4681927"/>
            <a:ext cx="1035867" cy="1035867"/>
            <a:chOff x="3736598" y="2170606"/>
            <a:chExt cx="404889" cy="404889"/>
          </a:xfrm>
        </p:grpSpPr>
        <p:sp>
          <p:nvSpPr>
            <p:cNvPr id="1321" name="Google Shape;1321;p6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2" name="Google Shape;1322;p6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3" name="Google Shape;1323;p6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4" name="Google Shape;1324;p6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25" name="Google Shape;1325;p60"/>
          <p:cNvGrpSpPr/>
          <p:nvPr/>
        </p:nvGrpSpPr>
        <p:grpSpPr>
          <a:xfrm>
            <a:off x="7458555" y="4682121"/>
            <a:ext cx="1173973" cy="1035479"/>
            <a:chOff x="3161917" y="2170682"/>
            <a:chExt cx="458870" cy="404737"/>
          </a:xfrm>
        </p:grpSpPr>
        <p:sp>
          <p:nvSpPr>
            <p:cNvPr id="1326" name="Google Shape;1326;p6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7" name="Google Shape;1327;p6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8" name="Google Shape;1328;p6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29" name="Google Shape;1329;p60"/>
          <p:cNvGrpSpPr/>
          <p:nvPr/>
        </p:nvGrpSpPr>
        <p:grpSpPr>
          <a:xfrm>
            <a:off x="7504597" y="6204800"/>
            <a:ext cx="1081887" cy="1035925"/>
            <a:chOff x="3179914" y="2889488"/>
            <a:chExt cx="422876" cy="404911"/>
          </a:xfrm>
        </p:grpSpPr>
        <p:sp>
          <p:nvSpPr>
            <p:cNvPr id="1330" name="Google Shape;1330;p6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1" name="Google Shape;1331;p6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2" name="Google Shape;1332;p6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3" name="Google Shape;1333;p6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4" name="Google Shape;1334;p6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5" name="Google Shape;1335;p6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36" name="Google Shape;1336;p60"/>
          <p:cNvGrpSpPr/>
          <p:nvPr/>
        </p:nvGrpSpPr>
        <p:grpSpPr>
          <a:xfrm>
            <a:off x="8906186" y="6204716"/>
            <a:ext cx="1072360" cy="1036094"/>
            <a:chOff x="3729467" y="2889422"/>
            <a:chExt cx="419153" cy="404977"/>
          </a:xfrm>
        </p:grpSpPr>
        <p:sp>
          <p:nvSpPr>
            <p:cNvPr id="1337" name="Google Shape;1337;p6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8" name="Google Shape;1338;p6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9" name="Google Shape;1339;p6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0" name="Google Shape;1340;p6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1" name="Google Shape;1341;p6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2" name="Google Shape;1342;p6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3" name="Google Shape;1343;p6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44" name="Google Shape;1344;p60"/>
          <p:cNvGrpSpPr/>
          <p:nvPr/>
        </p:nvGrpSpPr>
        <p:grpSpPr>
          <a:xfrm>
            <a:off x="3980253" y="6891575"/>
            <a:ext cx="1930703" cy="269221"/>
            <a:chOff x="4411970" y="2962952"/>
            <a:chExt cx="706544" cy="104212"/>
          </a:xfrm>
        </p:grpSpPr>
        <p:sp>
          <p:nvSpPr>
            <p:cNvPr id="1345" name="Google Shape;1345;p6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6" name="Google Shape;1346;p6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7" name="Google Shape;1347;p6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8" name="Google Shape;1348;p6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49" name="Google Shape;1349;p60"/>
          <p:cNvGrpSpPr/>
          <p:nvPr/>
        </p:nvGrpSpPr>
        <p:grpSpPr>
          <a:xfrm>
            <a:off x="3980253" y="6082154"/>
            <a:ext cx="1920316" cy="578343"/>
            <a:chOff x="4411970" y="2726085"/>
            <a:chExt cx="643107" cy="193659"/>
          </a:xfrm>
        </p:grpSpPr>
        <p:sp>
          <p:nvSpPr>
            <p:cNvPr id="1350" name="Google Shape;1350;p6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1" name="Google Shape;1351;p6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2" name="Google Shape;1352;p6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53" name="Google Shape;1353;p60"/>
          <p:cNvGrpSpPr/>
          <p:nvPr/>
        </p:nvGrpSpPr>
        <p:grpSpPr>
          <a:xfrm>
            <a:off x="1997248" y="6590799"/>
            <a:ext cx="1623007" cy="505168"/>
            <a:chOff x="4411970" y="4340222"/>
            <a:chExt cx="779467" cy="242683"/>
          </a:xfrm>
        </p:grpSpPr>
        <p:sp>
          <p:nvSpPr>
            <p:cNvPr id="1354" name="Google Shape;1354;p6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5" name="Google Shape;1355;p6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6" name="Google Shape;1356;p6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57" name="Google Shape;1357;p60"/>
          <p:cNvGrpSpPr/>
          <p:nvPr/>
        </p:nvGrpSpPr>
        <p:grpSpPr>
          <a:xfrm>
            <a:off x="3980253" y="5418616"/>
            <a:ext cx="1930320" cy="432460"/>
            <a:chOff x="4411970" y="2468674"/>
            <a:chExt cx="747317" cy="167425"/>
          </a:xfrm>
        </p:grpSpPr>
        <p:sp>
          <p:nvSpPr>
            <p:cNvPr id="1358" name="Google Shape;1358;p6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9" name="Google Shape;1359;p6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60" name="Google Shape;1360;p60"/>
          <p:cNvSpPr/>
          <p:nvPr/>
        </p:nvSpPr>
        <p:spPr>
          <a:xfrm>
            <a:off x="1993748" y="6028177"/>
            <a:ext cx="1621235" cy="385965"/>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61" name="Google Shape;1361;p60"/>
          <p:cNvGrpSpPr/>
          <p:nvPr/>
        </p:nvGrpSpPr>
        <p:grpSpPr>
          <a:xfrm>
            <a:off x="1995384" y="4669374"/>
            <a:ext cx="3918083" cy="417567"/>
            <a:chOff x="6336019" y="3733725"/>
            <a:chExt cx="2566206" cy="351310"/>
          </a:xfrm>
        </p:grpSpPr>
        <p:sp>
          <p:nvSpPr>
            <p:cNvPr id="1362" name="Google Shape;1362;p60"/>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363" name="Google Shape;1363;p60"/>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4" name="Google Shape;1364;p60"/>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5" name="Google Shape;1365;p60"/>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66" name="Google Shape;1366;p60"/>
          <p:cNvGrpSpPr/>
          <p:nvPr/>
        </p:nvGrpSpPr>
        <p:grpSpPr>
          <a:xfrm>
            <a:off x="3980253" y="7901205"/>
            <a:ext cx="1893101" cy="306400"/>
            <a:chOff x="4404545" y="3301592"/>
            <a:chExt cx="782403" cy="129272"/>
          </a:xfrm>
        </p:grpSpPr>
        <p:sp>
          <p:nvSpPr>
            <p:cNvPr id="1367" name="Google Shape;1367;p6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8" name="Google Shape;1368;p60"/>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69" name="Google Shape;1369;p60"/>
          <p:cNvGrpSpPr/>
          <p:nvPr/>
        </p:nvGrpSpPr>
        <p:grpSpPr>
          <a:xfrm>
            <a:off x="3980253" y="7391874"/>
            <a:ext cx="1924514" cy="278253"/>
            <a:chOff x="4411970" y="3131459"/>
            <a:chExt cx="710520" cy="117397"/>
          </a:xfrm>
        </p:grpSpPr>
        <p:sp>
          <p:nvSpPr>
            <p:cNvPr id="1370" name="Google Shape;1370;p6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1" name="Google Shape;1371;p6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descr="Timeline background shape" id="1372" name="Google Shape;1372;p60"/>
          <p:cNvSpPr/>
          <p:nvPr/>
        </p:nvSpPr>
        <p:spPr>
          <a:xfrm>
            <a:off x="3980253" y="8438682"/>
            <a:ext cx="1920600" cy="306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73" name="Google Shape;1373;p60"/>
          <p:cNvGrpSpPr/>
          <p:nvPr/>
        </p:nvGrpSpPr>
        <p:grpSpPr>
          <a:xfrm>
            <a:off x="1980542" y="7243207"/>
            <a:ext cx="1647676" cy="917975"/>
            <a:chOff x="4411970" y="1801825"/>
            <a:chExt cx="734586" cy="409262"/>
          </a:xfrm>
        </p:grpSpPr>
        <p:sp>
          <p:nvSpPr>
            <p:cNvPr id="1374" name="Google Shape;1374;p6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5" name="Google Shape;1375;p6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76" name="Google Shape;1376;p60"/>
          <p:cNvGrpSpPr/>
          <p:nvPr/>
        </p:nvGrpSpPr>
        <p:grpSpPr>
          <a:xfrm>
            <a:off x="6190485" y="4678347"/>
            <a:ext cx="1043028" cy="1043028"/>
            <a:chOff x="5681300" y="2527788"/>
            <a:chExt cx="805800" cy="805800"/>
          </a:xfrm>
        </p:grpSpPr>
        <p:sp>
          <p:nvSpPr>
            <p:cNvPr id="1377" name="Google Shape;1377;p60"/>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8" name="Google Shape;1378;p6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79" name="Google Shape;1379;p60"/>
          <p:cNvGrpSpPr/>
          <p:nvPr/>
        </p:nvGrpSpPr>
        <p:grpSpPr>
          <a:xfrm>
            <a:off x="6178966" y="6189730"/>
            <a:ext cx="1066067" cy="1066067"/>
            <a:chOff x="4049800" y="640400"/>
            <a:chExt cx="858900" cy="858900"/>
          </a:xfrm>
        </p:grpSpPr>
        <p:sp>
          <p:nvSpPr>
            <p:cNvPr id="1380" name="Google Shape;1380;p60"/>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381" name="Google Shape;1381;p60"/>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382" name="Google Shape;1382;p60"/>
          <p:cNvGrpSpPr/>
          <p:nvPr/>
        </p:nvGrpSpPr>
        <p:grpSpPr>
          <a:xfrm>
            <a:off x="6029932" y="7545085"/>
            <a:ext cx="1364135" cy="1364135"/>
            <a:chOff x="5080188" y="927900"/>
            <a:chExt cx="961200" cy="961200"/>
          </a:xfrm>
        </p:grpSpPr>
        <p:sp>
          <p:nvSpPr>
            <p:cNvPr id="1383" name="Google Shape;1383;p60"/>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4" name="Google Shape;1384;p60"/>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5" name="Google Shape;1385;p60"/>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6" name="Google Shape;1386;p60"/>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7" name="Google Shape;1387;p6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8" name="Google Shape;1388;p6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9" name="Google Shape;1389;p6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0" name="Google Shape;1390;p6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91" name="Google Shape;1391;p60"/>
          <p:cNvGrpSpPr/>
          <p:nvPr/>
        </p:nvGrpSpPr>
        <p:grpSpPr>
          <a:xfrm>
            <a:off x="8956930" y="7738469"/>
            <a:ext cx="1011299" cy="1008013"/>
            <a:chOff x="6039282" y="1042577"/>
            <a:chExt cx="734315" cy="731929"/>
          </a:xfrm>
        </p:grpSpPr>
        <p:sp>
          <p:nvSpPr>
            <p:cNvPr id="1392" name="Google Shape;1392;p6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3" name="Google Shape;1393;p6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4" name="Google Shape;1394;p6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5" name="Google Shape;1395;p6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396" name="Google Shape;1396;p6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7" name="Google Shape;1397;p6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8" name="Google Shape;1398;p6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9" name="Google Shape;1399;p6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0" name="Google Shape;1400;p6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1" name="Google Shape;1401;p6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2" name="Google Shape;1402;p6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3" name="Google Shape;1403;p6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4" name="Google Shape;1404;p6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5" name="Google Shape;1405;p6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6" name="Google Shape;1406;p6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7" name="Google Shape;1407;p6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8" name="Google Shape;1408;p6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9" name="Google Shape;1409;p6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0" name="Google Shape;1410;p6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1" name="Google Shape;1411;p6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2" name="Google Shape;1412;p6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13" name="Google Shape;1413;p60"/>
          <p:cNvGrpSpPr/>
          <p:nvPr/>
        </p:nvGrpSpPr>
        <p:grpSpPr>
          <a:xfrm>
            <a:off x="10182134" y="4597724"/>
            <a:ext cx="1135488" cy="1204273"/>
            <a:chOff x="1825800" y="1651625"/>
            <a:chExt cx="539989" cy="571775"/>
          </a:xfrm>
        </p:grpSpPr>
        <p:sp>
          <p:nvSpPr>
            <p:cNvPr id="1414" name="Google Shape;1414;p60"/>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5" name="Google Shape;1415;p60"/>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6" name="Google Shape;1416;p60"/>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7" name="Google Shape;1417;p6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18" name="Google Shape;1418;p60"/>
          <p:cNvGrpSpPr/>
          <p:nvPr/>
        </p:nvGrpSpPr>
        <p:grpSpPr>
          <a:xfrm>
            <a:off x="7531990" y="7711158"/>
            <a:ext cx="1016246" cy="1015911"/>
            <a:chOff x="1897577" y="2802432"/>
            <a:chExt cx="492176" cy="492014"/>
          </a:xfrm>
        </p:grpSpPr>
        <p:sp>
          <p:nvSpPr>
            <p:cNvPr id="1419" name="Google Shape;1419;p60"/>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0" name="Google Shape;1420;p60"/>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1" name="Google Shape;1421;p60"/>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2" name="Google Shape;1422;p60"/>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3" name="Google Shape;1423;p60"/>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4" name="Google Shape;1424;p60"/>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5" name="Google Shape;1425;p60"/>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6" name="Google Shape;1426;p60"/>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7" name="Google Shape;1427;p60"/>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8" name="Google Shape;1428;p60"/>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9" name="Google Shape;1429;p60"/>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0" name="Google Shape;1430;p60"/>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31" name="Google Shape;1431;p60"/>
          <p:cNvGrpSpPr/>
          <p:nvPr/>
        </p:nvGrpSpPr>
        <p:grpSpPr>
          <a:xfrm>
            <a:off x="1995051" y="8338246"/>
            <a:ext cx="1618454" cy="401685"/>
            <a:chOff x="2013045" y="4813233"/>
            <a:chExt cx="921986" cy="228854"/>
          </a:xfrm>
        </p:grpSpPr>
        <p:sp>
          <p:nvSpPr>
            <p:cNvPr id="1432" name="Google Shape;1432;p60"/>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3" name="Google Shape;1433;p60"/>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34" name="Google Shape;1434;p60"/>
          <p:cNvGrpSpPr/>
          <p:nvPr/>
        </p:nvGrpSpPr>
        <p:grpSpPr>
          <a:xfrm>
            <a:off x="2011970" y="5312007"/>
            <a:ext cx="1584843" cy="539882"/>
            <a:chOff x="1046767" y="4756633"/>
            <a:chExt cx="859646" cy="292841"/>
          </a:xfrm>
        </p:grpSpPr>
        <p:sp>
          <p:nvSpPr>
            <p:cNvPr id="1435" name="Google Shape;1435;p60"/>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6" name="Google Shape;1436;p60"/>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7" name="Google Shape;1437;p60"/>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38" name="Google Shape;1438;p60"/>
          <p:cNvSpPr/>
          <p:nvPr/>
        </p:nvSpPr>
        <p:spPr>
          <a:xfrm>
            <a:off x="14879477" y="4701344"/>
            <a:ext cx="370820" cy="188013"/>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9" name="Google Shape;1439;p60"/>
          <p:cNvSpPr/>
          <p:nvPr/>
        </p:nvSpPr>
        <p:spPr>
          <a:xfrm>
            <a:off x="14278385" y="4666150"/>
            <a:ext cx="343541" cy="25839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0" name="Google Shape;1440;p60"/>
          <p:cNvSpPr/>
          <p:nvPr/>
        </p:nvSpPr>
        <p:spPr>
          <a:xfrm>
            <a:off x="15522963" y="4679058"/>
            <a:ext cx="335626" cy="23355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1" name="Google Shape;1441;p60"/>
          <p:cNvSpPr/>
          <p:nvPr/>
        </p:nvSpPr>
        <p:spPr>
          <a:xfrm>
            <a:off x="16112373" y="4666150"/>
            <a:ext cx="327710" cy="25839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42" name="Google Shape;1442;p60"/>
          <p:cNvGrpSpPr/>
          <p:nvPr/>
        </p:nvGrpSpPr>
        <p:grpSpPr>
          <a:xfrm>
            <a:off x="14283683" y="5101124"/>
            <a:ext cx="332947" cy="282993"/>
            <a:chOff x="4660325" y="1866850"/>
            <a:chExt cx="68350" cy="58100"/>
          </a:xfrm>
        </p:grpSpPr>
        <p:sp>
          <p:nvSpPr>
            <p:cNvPr id="1443" name="Google Shape;1443;p6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4" name="Google Shape;1444;p6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45" name="Google Shape;1445;p60"/>
          <p:cNvGrpSpPr/>
          <p:nvPr/>
        </p:nvGrpSpPr>
        <p:grpSpPr>
          <a:xfrm>
            <a:off x="14902372" y="5152572"/>
            <a:ext cx="325031" cy="180098"/>
            <a:chOff x="4791775" y="1877500"/>
            <a:chExt cx="66725" cy="36975"/>
          </a:xfrm>
        </p:grpSpPr>
        <p:sp>
          <p:nvSpPr>
            <p:cNvPr id="1446" name="Google Shape;1446;p6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7" name="Google Shape;1447;p6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48" name="Google Shape;1448;p60"/>
          <p:cNvGrpSpPr/>
          <p:nvPr/>
        </p:nvGrpSpPr>
        <p:grpSpPr>
          <a:xfrm>
            <a:off x="15545797" y="5152572"/>
            <a:ext cx="289958" cy="180098"/>
            <a:chOff x="4923925" y="1877500"/>
            <a:chExt cx="59525" cy="36975"/>
          </a:xfrm>
        </p:grpSpPr>
        <p:sp>
          <p:nvSpPr>
            <p:cNvPr id="1449" name="Google Shape;1449;p6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0" name="Google Shape;1450;p6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51" name="Google Shape;1451;p60"/>
          <p:cNvGrpSpPr/>
          <p:nvPr/>
        </p:nvGrpSpPr>
        <p:grpSpPr>
          <a:xfrm>
            <a:off x="16134781" y="5116954"/>
            <a:ext cx="282895" cy="251333"/>
            <a:chOff x="5058450" y="1870100"/>
            <a:chExt cx="58075" cy="51600"/>
          </a:xfrm>
        </p:grpSpPr>
        <p:sp>
          <p:nvSpPr>
            <p:cNvPr id="1452" name="Google Shape;1452;p6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3" name="Google Shape;1453;p6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54" name="Google Shape;1454;p60"/>
          <p:cNvGrpSpPr/>
          <p:nvPr/>
        </p:nvGrpSpPr>
        <p:grpSpPr>
          <a:xfrm>
            <a:off x="14963810" y="5961770"/>
            <a:ext cx="202155" cy="215289"/>
            <a:chOff x="4811425" y="2065025"/>
            <a:chExt cx="41500" cy="44200"/>
          </a:xfrm>
        </p:grpSpPr>
        <p:sp>
          <p:nvSpPr>
            <p:cNvPr id="1455" name="Google Shape;1455;p6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6" name="Google Shape;1456;p6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57" name="Google Shape;1457;p60"/>
          <p:cNvGrpSpPr/>
          <p:nvPr/>
        </p:nvGrpSpPr>
        <p:grpSpPr>
          <a:xfrm>
            <a:off x="15548685" y="5962196"/>
            <a:ext cx="241733" cy="214437"/>
            <a:chOff x="4929875" y="2065025"/>
            <a:chExt cx="49625" cy="44025"/>
          </a:xfrm>
        </p:grpSpPr>
        <p:sp>
          <p:nvSpPr>
            <p:cNvPr id="1458" name="Google Shape;1458;p6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9" name="Google Shape;1459;p6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60" name="Google Shape;1460;p60"/>
          <p:cNvGrpSpPr/>
          <p:nvPr/>
        </p:nvGrpSpPr>
        <p:grpSpPr>
          <a:xfrm>
            <a:off x="16206022" y="5968224"/>
            <a:ext cx="140412" cy="202382"/>
            <a:chOff x="5083925" y="2066350"/>
            <a:chExt cx="28825" cy="41550"/>
          </a:xfrm>
        </p:grpSpPr>
        <p:sp>
          <p:nvSpPr>
            <p:cNvPr id="1461" name="Google Shape;1461;p6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2" name="Google Shape;1462;p6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63" name="Google Shape;1463;p60"/>
          <p:cNvGrpSpPr/>
          <p:nvPr/>
        </p:nvGrpSpPr>
        <p:grpSpPr>
          <a:xfrm>
            <a:off x="14269130" y="5999519"/>
            <a:ext cx="362052" cy="139792"/>
            <a:chOff x="4659775" y="2072775"/>
            <a:chExt cx="74325" cy="28700"/>
          </a:xfrm>
        </p:grpSpPr>
        <p:sp>
          <p:nvSpPr>
            <p:cNvPr id="1464" name="Google Shape;1464;p6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5" name="Google Shape;1465;p6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6" name="Google Shape;1466;p6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67" name="Google Shape;1467;p60"/>
          <p:cNvGrpSpPr/>
          <p:nvPr/>
        </p:nvGrpSpPr>
        <p:grpSpPr>
          <a:xfrm>
            <a:off x="16108842" y="5580648"/>
            <a:ext cx="334773" cy="178393"/>
            <a:chOff x="4662475" y="1976500"/>
            <a:chExt cx="68725" cy="36625"/>
          </a:xfrm>
        </p:grpSpPr>
        <p:sp>
          <p:nvSpPr>
            <p:cNvPr id="1468" name="Google Shape;1468;p6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9" name="Google Shape;1469;p6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0" name="Google Shape;1470;p6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71" name="Google Shape;1471;p60"/>
          <p:cNvGrpSpPr/>
          <p:nvPr/>
        </p:nvGrpSpPr>
        <p:grpSpPr>
          <a:xfrm>
            <a:off x="15502652" y="5587528"/>
            <a:ext cx="333799" cy="164633"/>
            <a:chOff x="4920150" y="1977875"/>
            <a:chExt cx="68525" cy="33800"/>
          </a:xfrm>
        </p:grpSpPr>
        <p:sp>
          <p:nvSpPr>
            <p:cNvPr id="1472" name="Google Shape;1472;p6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3" name="Google Shape;1473;p6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4" name="Google Shape;1474;p6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75" name="Google Shape;1475;p60"/>
          <p:cNvGrpSpPr/>
          <p:nvPr/>
        </p:nvGrpSpPr>
        <p:grpSpPr>
          <a:xfrm>
            <a:off x="14324966" y="6395364"/>
            <a:ext cx="250380" cy="255717"/>
            <a:chOff x="4676550" y="2160575"/>
            <a:chExt cx="51400" cy="52500"/>
          </a:xfrm>
        </p:grpSpPr>
        <p:sp>
          <p:nvSpPr>
            <p:cNvPr id="1476" name="Google Shape;1476;p6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7" name="Google Shape;1477;p6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8" name="Google Shape;1478;p6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79" name="Google Shape;1479;p60"/>
          <p:cNvGrpSpPr/>
          <p:nvPr/>
        </p:nvGrpSpPr>
        <p:grpSpPr>
          <a:xfrm>
            <a:off x="14919482" y="6409429"/>
            <a:ext cx="290811" cy="227588"/>
            <a:chOff x="4768325" y="2163475"/>
            <a:chExt cx="59700" cy="46725"/>
          </a:xfrm>
        </p:grpSpPr>
        <p:sp>
          <p:nvSpPr>
            <p:cNvPr id="1480" name="Google Shape;1480;p6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1" name="Google Shape;1481;p6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82" name="Google Shape;1482;p60"/>
          <p:cNvSpPr/>
          <p:nvPr/>
        </p:nvSpPr>
        <p:spPr>
          <a:xfrm>
            <a:off x="15583392" y="6392442"/>
            <a:ext cx="172319" cy="26156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3" name="Google Shape;1483;p60"/>
          <p:cNvSpPr/>
          <p:nvPr/>
        </p:nvSpPr>
        <p:spPr>
          <a:xfrm>
            <a:off x="16128144" y="8406611"/>
            <a:ext cx="296169" cy="32597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4" name="Google Shape;1484;p60"/>
          <p:cNvSpPr/>
          <p:nvPr/>
        </p:nvSpPr>
        <p:spPr>
          <a:xfrm>
            <a:off x="14331055" y="6863054"/>
            <a:ext cx="238202" cy="326831"/>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5" name="Google Shape;1485;p60"/>
          <p:cNvSpPr/>
          <p:nvPr/>
        </p:nvSpPr>
        <p:spPr>
          <a:xfrm>
            <a:off x="14266999" y="8438272"/>
            <a:ext cx="366314" cy="262658"/>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6" name="Google Shape;1486;p60"/>
          <p:cNvSpPr/>
          <p:nvPr/>
        </p:nvSpPr>
        <p:spPr>
          <a:xfrm>
            <a:off x="14301645" y="7401561"/>
            <a:ext cx="297021" cy="225031"/>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7" name="Google Shape;1487;p60"/>
          <p:cNvSpPr/>
          <p:nvPr/>
        </p:nvSpPr>
        <p:spPr>
          <a:xfrm>
            <a:off x="15569144" y="7365395"/>
            <a:ext cx="200815" cy="29736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88" name="Google Shape;1488;p60"/>
          <p:cNvGrpSpPr/>
          <p:nvPr/>
        </p:nvGrpSpPr>
        <p:grpSpPr>
          <a:xfrm>
            <a:off x="14952119" y="6919616"/>
            <a:ext cx="225537" cy="213706"/>
            <a:chOff x="4768575" y="2253950"/>
            <a:chExt cx="46300" cy="43875"/>
          </a:xfrm>
        </p:grpSpPr>
        <p:sp>
          <p:nvSpPr>
            <p:cNvPr id="1489" name="Google Shape;1489;p6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0" name="Google Shape;1490;p6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91" name="Google Shape;1491;p60"/>
          <p:cNvGrpSpPr/>
          <p:nvPr/>
        </p:nvGrpSpPr>
        <p:grpSpPr>
          <a:xfrm>
            <a:off x="15551364" y="7897668"/>
            <a:ext cx="236375" cy="292492"/>
            <a:chOff x="4960900" y="2433225"/>
            <a:chExt cx="48525" cy="60050"/>
          </a:xfrm>
        </p:grpSpPr>
        <p:sp>
          <p:nvSpPr>
            <p:cNvPr id="1492" name="Google Shape;1492;p6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3" name="Google Shape;1493;p6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94" name="Google Shape;1494;p60"/>
          <p:cNvGrpSpPr/>
          <p:nvPr/>
        </p:nvGrpSpPr>
        <p:grpSpPr>
          <a:xfrm>
            <a:off x="14928493" y="8425790"/>
            <a:ext cx="272787" cy="287621"/>
            <a:chOff x="4854075" y="2527625"/>
            <a:chExt cx="56000" cy="59050"/>
          </a:xfrm>
        </p:grpSpPr>
        <p:sp>
          <p:nvSpPr>
            <p:cNvPr id="1495" name="Google Shape;1495;p6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6" name="Google Shape;1496;p6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97" name="Google Shape;1497;p60"/>
          <p:cNvSpPr/>
          <p:nvPr/>
        </p:nvSpPr>
        <p:spPr>
          <a:xfrm>
            <a:off x="14958999" y="7911245"/>
            <a:ext cx="211775" cy="265337"/>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8" name="Google Shape;1498;p60"/>
          <p:cNvSpPr/>
          <p:nvPr/>
        </p:nvSpPr>
        <p:spPr>
          <a:xfrm>
            <a:off x="16116331" y="6390554"/>
            <a:ext cx="319794" cy="265337"/>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9" name="Google Shape;1499;p60"/>
          <p:cNvSpPr/>
          <p:nvPr/>
        </p:nvSpPr>
        <p:spPr>
          <a:xfrm>
            <a:off x="14314858" y="7911245"/>
            <a:ext cx="270595" cy="265337"/>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500" name="Google Shape;1500;p60"/>
          <p:cNvGrpSpPr/>
          <p:nvPr/>
        </p:nvGrpSpPr>
        <p:grpSpPr>
          <a:xfrm>
            <a:off x="16176917" y="7353279"/>
            <a:ext cx="198623" cy="321595"/>
            <a:chOff x="5059700" y="2334775"/>
            <a:chExt cx="40775" cy="66025"/>
          </a:xfrm>
        </p:grpSpPr>
        <p:sp>
          <p:nvSpPr>
            <p:cNvPr id="1501" name="Google Shape;1501;p6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2" name="Google Shape;1502;p6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3" name="Google Shape;1503;p6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4" name="Google Shape;1504;p6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5" name="Google Shape;1505;p6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6" name="Google Shape;1506;p6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7" name="Google Shape;1507;p6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8" name="Google Shape;1508;p6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9" name="Google Shape;1509;p6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10" name="Google Shape;1510;p60"/>
          <p:cNvGrpSpPr/>
          <p:nvPr/>
        </p:nvGrpSpPr>
        <p:grpSpPr>
          <a:xfrm>
            <a:off x="16091244" y="7883543"/>
            <a:ext cx="369968" cy="320742"/>
            <a:chOff x="5037700" y="2430325"/>
            <a:chExt cx="75950" cy="65850"/>
          </a:xfrm>
        </p:grpSpPr>
        <p:sp>
          <p:nvSpPr>
            <p:cNvPr id="1511" name="Google Shape;1511;p6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2" name="Google Shape;1512;p6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13" name="Google Shape;1513;p60"/>
          <p:cNvGrpSpPr/>
          <p:nvPr/>
        </p:nvGrpSpPr>
        <p:grpSpPr>
          <a:xfrm>
            <a:off x="14930256" y="7416447"/>
            <a:ext cx="346028" cy="195259"/>
            <a:chOff x="4756975" y="2341800"/>
            <a:chExt cx="91975" cy="51925"/>
          </a:xfrm>
        </p:grpSpPr>
        <p:sp>
          <p:nvSpPr>
            <p:cNvPr id="1514" name="Google Shape;1514;p6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5" name="Google Shape;1515;p6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6" name="Google Shape;1516;p6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7" name="Google Shape;1517;p6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8" name="Google Shape;1518;p6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9" name="Google Shape;1519;p6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0" name="Google Shape;1520;p6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1" name="Google Shape;1521;p6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2" name="Google Shape;1522;p6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3" name="Google Shape;1523;p6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4" name="Google Shape;1524;p6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5" name="Google Shape;1525;p6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6" name="Google Shape;1526;p6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7" name="Google Shape;1527;p6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8" name="Google Shape;1528;p6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9" name="Google Shape;1529;p6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0" name="Google Shape;1530;p6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1" name="Google Shape;1531;p6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2" name="Google Shape;1532;p6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3" name="Google Shape;1533;p6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34" name="Google Shape;1534;p60"/>
          <p:cNvGrpSpPr/>
          <p:nvPr/>
        </p:nvGrpSpPr>
        <p:grpSpPr>
          <a:xfrm>
            <a:off x="15464130" y="8393839"/>
            <a:ext cx="424993" cy="351522"/>
            <a:chOff x="4943575" y="2516350"/>
            <a:chExt cx="98675" cy="81700"/>
          </a:xfrm>
        </p:grpSpPr>
        <p:sp>
          <p:nvSpPr>
            <p:cNvPr id="1535" name="Google Shape;1535;p6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6" name="Google Shape;1536;p6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7" name="Google Shape;1537;p6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8" name="Google Shape;1538;p6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9" name="Google Shape;1539;p6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0" name="Google Shape;1540;p6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1" name="Google Shape;1541;p6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2" name="Google Shape;1542;p6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3" name="Google Shape;1543;p6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4" name="Google Shape;1544;p6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5" name="Google Shape;1545;p6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6" name="Google Shape;1546;p6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7" name="Google Shape;1547;p6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8" name="Google Shape;1548;p6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9" name="Google Shape;1549;p6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0" name="Google Shape;1550;p6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1" name="Google Shape;1551;p6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2" name="Google Shape;1552;p6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3" name="Google Shape;1553;p6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4" name="Google Shape;1554;p6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5" name="Google Shape;1555;p6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6" name="Google Shape;1556;p6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7" name="Google Shape;1557;p6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8" name="Google Shape;1558;p6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9" name="Google Shape;1559;p6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0" name="Google Shape;1560;p6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1" name="Google Shape;1561;p6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2" name="Google Shape;1562;p6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3" name="Google Shape;1563;p6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4" name="Google Shape;1564;p6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5" name="Google Shape;1565;p6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6" name="Google Shape;1566;p6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7" name="Google Shape;1567;p6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8" name="Google Shape;1568;p6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9" name="Google Shape;1569;p6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0" name="Google Shape;1570;p6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1" name="Google Shape;1571;p6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2" name="Google Shape;1572;p6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3" name="Google Shape;1573;p6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4" name="Google Shape;1574;p6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5" name="Google Shape;1575;p6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6" name="Google Shape;1576;p6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7" name="Google Shape;1577;p6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8" name="Google Shape;1578;p6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9" name="Google Shape;1579;p6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0" name="Google Shape;1580;p6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1" name="Google Shape;1581;p6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2" name="Google Shape;1582;p6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3" name="Google Shape;1583;p6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4" name="Google Shape;1584;p6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5" name="Google Shape;1585;p6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6" name="Google Shape;1586;p6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7" name="Google Shape;1587;p6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8" name="Google Shape;1588;p6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9" name="Google Shape;1589;p6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0" name="Google Shape;1590;p6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1" name="Google Shape;1591;p6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2" name="Google Shape;1592;p6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3" name="Google Shape;1593;p6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4" name="Google Shape;1594;p6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5" name="Google Shape;1595;p6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6" name="Google Shape;1596;p6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7" name="Google Shape;1597;p6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8" name="Google Shape;1598;p6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9" name="Google Shape;1599;p6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0" name="Google Shape;1600;p6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1" name="Google Shape;1601;p6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2" name="Google Shape;1602;p6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3" name="Google Shape;1603;p6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4" name="Google Shape;1604;p6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5" name="Google Shape;1605;p6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6" name="Google Shape;1606;p6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7" name="Google Shape;1607;p6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8" name="Google Shape;1608;p6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9" name="Google Shape;1609;p6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0" name="Google Shape;1610;p6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1" name="Google Shape;1611;p6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2" name="Google Shape;1612;p6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613" name="Google Shape;1613;p60"/>
          <p:cNvSpPr/>
          <p:nvPr/>
        </p:nvSpPr>
        <p:spPr>
          <a:xfrm>
            <a:off x="15495215" y="6852133"/>
            <a:ext cx="348673" cy="34867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4" name="Google Shape;1614;p60"/>
          <p:cNvSpPr/>
          <p:nvPr/>
        </p:nvSpPr>
        <p:spPr>
          <a:xfrm>
            <a:off x="16127728" y="6909769"/>
            <a:ext cx="297000" cy="233400"/>
          </a:xfrm>
          <a:prstGeom prst="stripedRightArrow">
            <a:avLst>
              <a:gd fmla="val 50000" name="adj1"/>
              <a:gd fmla="val 50000" name="adj2"/>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5" name="Google Shape;1615;p60"/>
          <p:cNvSpPr/>
          <p:nvPr/>
        </p:nvSpPr>
        <p:spPr>
          <a:xfrm>
            <a:off x="14331956" y="5551644"/>
            <a:ext cx="236400" cy="2364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6" name="Google Shape;1616;p60"/>
          <p:cNvSpPr/>
          <p:nvPr/>
        </p:nvSpPr>
        <p:spPr>
          <a:xfrm flipH="1">
            <a:off x="14946687" y="5551644"/>
            <a:ext cx="236400" cy="2364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7" name="Google Shape;1617;p60"/>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2200"/>
              <a:buFont typeface="Arial"/>
              <a:buNone/>
            </a:pPr>
            <a:r>
              <a:t/>
            </a:r>
            <a:endParaRPr>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grpSp>
        <p:nvGrpSpPr>
          <p:cNvPr id="1622" name="Google Shape;1622;p61"/>
          <p:cNvGrpSpPr/>
          <p:nvPr/>
        </p:nvGrpSpPr>
        <p:grpSpPr>
          <a:xfrm>
            <a:off x="1491141" y="2337331"/>
            <a:ext cx="4985736" cy="2759752"/>
            <a:chOff x="2654821" y="2311071"/>
            <a:chExt cx="2279715" cy="1262120"/>
          </a:xfrm>
        </p:grpSpPr>
        <p:grpSp>
          <p:nvGrpSpPr>
            <p:cNvPr id="1623" name="Google Shape;1623;p61"/>
            <p:cNvGrpSpPr/>
            <p:nvPr/>
          </p:nvGrpSpPr>
          <p:grpSpPr>
            <a:xfrm>
              <a:off x="4034269" y="2840745"/>
              <a:ext cx="40212" cy="36437"/>
              <a:chOff x="4293400" y="2574725"/>
              <a:chExt cx="84425" cy="80100"/>
            </a:xfrm>
          </p:grpSpPr>
          <p:sp>
            <p:nvSpPr>
              <p:cNvPr id="1624" name="Google Shape;1624;p6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25" name="Google Shape;1625;p6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26" name="Google Shape;1626;p61"/>
            <p:cNvGrpSpPr/>
            <p:nvPr/>
          </p:nvGrpSpPr>
          <p:grpSpPr>
            <a:xfrm>
              <a:off x="3894606" y="2334874"/>
              <a:ext cx="913198" cy="518984"/>
              <a:chOff x="4000175" y="1462675"/>
              <a:chExt cx="1917275" cy="1140875"/>
            </a:xfrm>
          </p:grpSpPr>
          <p:sp>
            <p:nvSpPr>
              <p:cNvPr id="1627" name="Google Shape;1627;p6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28" name="Google Shape;1628;p61"/>
              <p:cNvGrpSpPr/>
              <p:nvPr/>
            </p:nvGrpSpPr>
            <p:grpSpPr>
              <a:xfrm>
                <a:off x="4000175" y="1462675"/>
                <a:ext cx="1917275" cy="1140875"/>
                <a:chOff x="4000175" y="1462675"/>
                <a:chExt cx="1917275" cy="1140875"/>
              </a:xfrm>
            </p:grpSpPr>
            <p:sp>
              <p:nvSpPr>
                <p:cNvPr id="1629" name="Google Shape;1629;p6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30" name="Google Shape;1630;p6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1" name="Google Shape;1631;p6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2" name="Google Shape;1632;p6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3" name="Google Shape;1633;p6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634" name="Google Shape;1634;p6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635" name="Google Shape;1635;p61"/>
            <p:cNvGrpSpPr/>
            <p:nvPr/>
          </p:nvGrpSpPr>
          <p:grpSpPr>
            <a:xfrm>
              <a:off x="3875768" y="2846704"/>
              <a:ext cx="44796" cy="47366"/>
              <a:chOff x="3960625" y="2587825"/>
              <a:chExt cx="94050" cy="104125"/>
            </a:xfrm>
          </p:grpSpPr>
          <p:sp>
            <p:nvSpPr>
              <p:cNvPr id="1636" name="Google Shape;1636;p6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37" name="Google Shape;1637;p6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38" name="Google Shape;1638;p61"/>
            <p:cNvGrpSpPr/>
            <p:nvPr/>
          </p:nvGrpSpPr>
          <p:grpSpPr>
            <a:xfrm>
              <a:off x="3782759" y="2807162"/>
              <a:ext cx="82686" cy="85487"/>
              <a:chOff x="3765350" y="2500900"/>
              <a:chExt cx="173600" cy="187925"/>
            </a:xfrm>
          </p:grpSpPr>
          <p:sp>
            <p:nvSpPr>
              <p:cNvPr id="1639" name="Google Shape;1639;p6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40" name="Google Shape;1640;p6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1" name="Google Shape;1641;p6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2" name="Google Shape;1642;p6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3" name="Google Shape;1643;p6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4" name="Google Shape;1644;p6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45" name="Google Shape;1645;p61"/>
            <p:cNvGrpSpPr/>
            <p:nvPr/>
          </p:nvGrpSpPr>
          <p:grpSpPr>
            <a:xfrm>
              <a:off x="3775674" y="2798496"/>
              <a:ext cx="40545" cy="23564"/>
              <a:chOff x="3750475" y="2481850"/>
              <a:chExt cx="85125" cy="51800"/>
            </a:xfrm>
          </p:grpSpPr>
          <p:sp>
            <p:nvSpPr>
              <p:cNvPr id="1646" name="Google Shape;1646;p6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7" name="Google Shape;1647;p6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48" name="Google Shape;1648;p61"/>
            <p:cNvGrpSpPr/>
            <p:nvPr/>
          </p:nvGrpSpPr>
          <p:grpSpPr>
            <a:xfrm>
              <a:off x="3716946" y="2776024"/>
              <a:ext cx="81971" cy="76912"/>
              <a:chOff x="3627175" y="2432450"/>
              <a:chExt cx="172100" cy="169075"/>
            </a:xfrm>
          </p:grpSpPr>
          <p:sp>
            <p:nvSpPr>
              <p:cNvPr id="1649" name="Google Shape;1649;p6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0" name="Google Shape;1650;p6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51" name="Google Shape;1651;p6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52" name="Google Shape;1652;p61"/>
            <p:cNvGrpSpPr/>
            <p:nvPr/>
          </p:nvGrpSpPr>
          <p:grpSpPr>
            <a:xfrm>
              <a:off x="3685682" y="2845624"/>
              <a:ext cx="29311" cy="45055"/>
              <a:chOff x="3561536" y="2585450"/>
              <a:chExt cx="61539" cy="99045"/>
            </a:xfrm>
          </p:grpSpPr>
          <p:sp>
            <p:nvSpPr>
              <p:cNvPr id="1653" name="Google Shape;1653;p6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4" name="Google Shape;1654;p6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55" name="Google Shape;1655;p61"/>
            <p:cNvGrpSpPr/>
            <p:nvPr/>
          </p:nvGrpSpPr>
          <p:grpSpPr>
            <a:xfrm>
              <a:off x="3849905" y="2572252"/>
              <a:ext cx="74339" cy="119559"/>
              <a:chOff x="3906325" y="1984500"/>
              <a:chExt cx="156075" cy="262825"/>
            </a:xfrm>
          </p:grpSpPr>
          <p:sp>
            <p:nvSpPr>
              <p:cNvPr id="1656" name="Google Shape;1656;p6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57" name="Google Shape;1657;p6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58" name="Google Shape;1658;p61"/>
            <p:cNvGrpSpPr/>
            <p:nvPr/>
          </p:nvGrpSpPr>
          <p:grpSpPr>
            <a:xfrm>
              <a:off x="2654821" y="2414345"/>
              <a:ext cx="667570" cy="558731"/>
              <a:chOff x="1397225" y="1637375"/>
              <a:chExt cx="1401575" cy="1228250"/>
            </a:xfrm>
          </p:grpSpPr>
          <p:sp>
            <p:nvSpPr>
              <p:cNvPr id="1659" name="Google Shape;1659;p6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60" name="Google Shape;1660;p61"/>
              <p:cNvGrpSpPr/>
              <p:nvPr/>
            </p:nvGrpSpPr>
            <p:grpSpPr>
              <a:xfrm>
                <a:off x="1397225" y="1637375"/>
                <a:ext cx="1398775" cy="1228250"/>
                <a:chOff x="1397225" y="1637375"/>
                <a:chExt cx="1398775" cy="1228250"/>
              </a:xfrm>
            </p:grpSpPr>
            <p:sp>
              <p:nvSpPr>
                <p:cNvPr id="1661" name="Google Shape;1661;p6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2" name="Google Shape;1662;p6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663" name="Google Shape;1663;p61"/>
            <p:cNvGrpSpPr/>
            <p:nvPr/>
          </p:nvGrpSpPr>
          <p:grpSpPr>
            <a:xfrm>
              <a:off x="3230417" y="3103734"/>
              <a:ext cx="282982" cy="280332"/>
              <a:chOff x="2605700" y="3152850"/>
              <a:chExt cx="594125" cy="616250"/>
            </a:xfrm>
          </p:grpSpPr>
          <p:sp>
            <p:nvSpPr>
              <p:cNvPr id="1664" name="Google Shape;1664;p6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65" name="Google Shape;1665;p6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grpSp>
          <p:nvGrpSpPr>
            <p:cNvPr id="1666" name="Google Shape;1666;p61"/>
            <p:cNvGrpSpPr/>
            <p:nvPr/>
          </p:nvGrpSpPr>
          <p:grpSpPr>
            <a:xfrm>
              <a:off x="3265985" y="3226989"/>
              <a:ext cx="87151" cy="346202"/>
              <a:chOff x="2680375" y="3423800"/>
              <a:chExt cx="182975" cy="761050"/>
            </a:xfrm>
          </p:grpSpPr>
          <p:sp>
            <p:nvSpPr>
              <p:cNvPr id="1667" name="Google Shape;1667;p6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68" name="Google Shape;1668;p6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69" name="Google Shape;1669;p61"/>
            <p:cNvGrpSpPr/>
            <p:nvPr/>
          </p:nvGrpSpPr>
          <p:grpSpPr>
            <a:xfrm>
              <a:off x="3855466" y="3289811"/>
              <a:ext cx="112514" cy="94210"/>
              <a:chOff x="3918000" y="3561900"/>
              <a:chExt cx="236225" cy="207100"/>
            </a:xfrm>
          </p:grpSpPr>
          <p:sp>
            <p:nvSpPr>
              <p:cNvPr id="1670" name="Google Shape;1670;p6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71" name="Google Shape;1671;p6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672" name="Google Shape;1672;p6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3" name="Google Shape;1673;p6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4" name="Google Shape;1674;p6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nvGrpSpPr>
            <p:cNvPr id="1675" name="Google Shape;1675;p61"/>
            <p:cNvGrpSpPr/>
            <p:nvPr/>
          </p:nvGrpSpPr>
          <p:grpSpPr>
            <a:xfrm>
              <a:off x="2905224" y="2311071"/>
              <a:ext cx="596721" cy="528992"/>
              <a:chOff x="1922950" y="1410350"/>
              <a:chExt cx="1252825" cy="1162875"/>
            </a:xfrm>
          </p:grpSpPr>
          <p:sp>
            <p:nvSpPr>
              <p:cNvPr id="1676" name="Google Shape;1676;p6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7" name="Google Shape;1677;p6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8" name="Google Shape;1678;p6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9" name="Google Shape;1679;p6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0" name="Google Shape;1680;p6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1" name="Google Shape;1681;p6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2" name="Google Shape;1682;p6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3" name="Google Shape;1683;p6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4" name="Google Shape;1684;p6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5" name="Google Shape;1685;p6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6" name="Google Shape;1686;p6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7" name="Google Shape;1687;p6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8" name="Google Shape;1688;p6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9" name="Google Shape;1689;p6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0" name="Google Shape;1690;p6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1" name="Google Shape;1691;p6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grpSp>
        <p:sp>
          <p:nvSpPr>
            <p:cNvPr id="1692" name="Google Shape;1692;p6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3" name="Google Shape;1693;p6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4" name="Google Shape;1694;p6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5" name="Google Shape;1695;p6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6" name="Google Shape;1696;p6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7" name="Google Shape;1697;p6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8" name="Google Shape;1698;p6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9" name="Google Shape;1699;p6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0" name="Google Shape;1700;p6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1" name="Google Shape;1701;p6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2" name="Google Shape;1702;p6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3" name="Google Shape;1703;p6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4" name="Google Shape;1704;p6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5" name="Google Shape;1705;p6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6" name="Google Shape;1706;p6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7" name="Google Shape;1707;p6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8" name="Google Shape;1708;p6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9" name="Google Shape;1709;p6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0" name="Google Shape;1710;p6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1" name="Google Shape;1711;p6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712" name="Google Shape;1712;p6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713" name="Google Shape;1713;p6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14" name="Google Shape;1714;p61"/>
            <p:cNvGrpSpPr/>
            <p:nvPr/>
          </p:nvGrpSpPr>
          <p:grpSpPr>
            <a:xfrm>
              <a:off x="3280929" y="3294542"/>
              <a:ext cx="109894" cy="272224"/>
              <a:chOff x="2711750" y="3572300"/>
              <a:chExt cx="230725" cy="598425"/>
            </a:xfrm>
          </p:grpSpPr>
          <p:sp>
            <p:nvSpPr>
              <p:cNvPr id="1715" name="Google Shape;1715;p6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6" name="Google Shape;1716;p6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17" name="Google Shape;1717;p6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18" name="Google Shape;1718;p61"/>
            <p:cNvGrpSpPr/>
            <p:nvPr/>
          </p:nvGrpSpPr>
          <p:grpSpPr>
            <a:xfrm>
              <a:off x="3790439" y="2408636"/>
              <a:ext cx="73017" cy="75684"/>
              <a:chOff x="3781475" y="1624825"/>
              <a:chExt cx="153300" cy="166375"/>
            </a:xfrm>
          </p:grpSpPr>
          <p:sp>
            <p:nvSpPr>
              <p:cNvPr id="1719" name="Google Shape;1719;p6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0" name="Google Shape;1720;p6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1" name="Google Shape;1721;p6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2" name="Google Shape;1722;p6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23" name="Google Shape;1723;p6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4" name="Google Shape;1724;p6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5" name="Google Shape;1725;p6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6" name="Google Shape;1726;p6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7" name="Google Shape;1727;p6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8" name="Google Shape;1728;p6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9" name="Google Shape;1729;p6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30" name="Google Shape;1730;p61"/>
            <p:cNvGrpSpPr/>
            <p:nvPr/>
          </p:nvGrpSpPr>
          <p:grpSpPr>
            <a:xfrm>
              <a:off x="4403342" y="3107749"/>
              <a:ext cx="316680" cy="101374"/>
              <a:chOff x="5068275" y="3161675"/>
              <a:chExt cx="664875" cy="222850"/>
            </a:xfrm>
          </p:grpSpPr>
          <p:sp>
            <p:nvSpPr>
              <p:cNvPr id="1731" name="Google Shape;1731;p6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2" name="Google Shape;1732;p6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3" name="Google Shape;1733;p6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4" name="Google Shape;1734;p6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35" name="Google Shape;1735;p6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6" name="Google Shape;1736;p6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7" name="Google Shape;1737;p6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8" name="Google Shape;1738;p6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9" name="Google Shape;1739;p6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0" name="Google Shape;1740;p6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1" name="Google Shape;1741;p6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2" name="Google Shape;1742;p6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3" name="Google Shape;1743;p6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4" name="Google Shape;1744;p6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5" name="Google Shape;1745;p6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6" name="Google Shape;1746;p6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7" name="Google Shape;1747;p6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8" name="Google Shape;1748;p6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9" name="Google Shape;1749;p6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0" name="Google Shape;1750;p6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1" name="Google Shape;1751;p6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2" name="Google Shape;1752;p6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3" name="Google Shape;1753;p6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4" name="Google Shape;1754;p6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5" name="Google Shape;1755;p6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6" name="Google Shape;1756;p6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7" name="Google Shape;1757;p6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8" name="Google Shape;1758;p6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9" name="Google Shape;1759;p6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0" name="Google Shape;1760;p6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1" name="Google Shape;1761;p6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2" name="Google Shape;1762;p6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3" name="Google Shape;1763;p6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64" name="Google Shape;1764;p61"/>
            <p:cNvGrpSpPr/>
            <p:nvPr/>
          </p:nvGrpSpPr>
          <p:grpSpPr>
            <a:xfrm>
              <a:off x="3697513" y="2707266"/>
              <a:ext cx="59549" cy="79733"/>
              <a:chOff x="3586375" y="2281300"/>
              <a:chExt cx="125025" cy="175275"/>
            </a:xfrm>
          </p:grpSpPr>
          <p:sp>
            <p:nvSpPr>
              <p:cNvPr id="1765" name="Google Shape;1765;p6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6" name="Google Shape;1766;p6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67" name="Google Shape;1767;p6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68" name="Google Shape;1768;p61"/>
            <p:cNvGrpSpPr/>
            <p:nvPr/>
          </p:nvGrpSpPr>
          <p:grpSpPr>
            <a:xfrm>
              <a:off x="4513224" y="3221724"/>
              <a:ext cx="274563" cy="280321"/>
              <a:chOff x="5298975" y="3412225"/>
              <a:chExt cx="576450" cy="616225"/>
            </a:xfrm>
          </p:grpSpPr>
          <p:sp>
            <p:nvSpPr>
              <p:cNvPr id="1769" name="Google Shape;1769;p6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770" name="Google Shape;1770;p6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71" name="Google Shape;1771;p61"/>
            <p:cNvGrpSpPr/>
            <p:nvPr/>
          </p:nvGrpSpPr>
          <p:grpSpPr>
            <a:xfrm>
              <a:off x="4824403" y="3421846"/>
              <a:ext cx="110132" cy="130647"/>
              <a:chOff x="5952300" y="3852150"/>
              <a:chExt cx="231225" cy="287200"/>
            </a:xfrm>
          </p:grpSpPr>
          <p:sp>
            <p:nvSpPr>
              <p:cNvPr id="1772" name="Google Shape;1772;p6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3" name="Google Shape;1773;p6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74" name="Google Shape;1774;p6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5" name="Google Shape;1775;p6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6" name="Google Shape;1776;p6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7" name="Google Shape;1777;p6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8" name="Google Shape;1778;p6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9" name="Google Shape;1779;p6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0" name="Google Shape;1780;p6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1" name="Google Shape;1781;p6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82" name="Google Shape;1782;p61"/>
            <p:cNvGrpSpPr/>
            <p:nvPr/>
          </p:nvGrpSpPr>
          <p:grpSpPr>
            <a:xfrm>
              <a:off x="4295710" y="3079670"/>
              <a:ext cx="14968" cy="27135"/>
              <a:chOff x="4842300" y="3099950"/>
              <a:chExt cx="31425" cy="59650"/>
            </a:xfrm>
          </p:grpSpPr>
          <p:sp>
            <p:nvSpPr>
              <p:cNvPr id="1783" name="Google Shape;1783;p6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4" name="Google Shape;1784;p6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5" name="Google Shape;1785;p6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6" name="Google Shape;1786;p6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87" name="Google Shape;1787;p6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8" name="Google Shape;1788;p6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9" name="Google Shape;1789;p6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0" name="Google Shape;1790;p6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1" name="Google Shape;1791;p6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2" name="Google Shape;1792;p6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3" name="Google Shape;1793;p6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4" name="Google Shape;1794;p6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95" name="Google Shape;1795;p61"/>
            <p:cNvGrpSpPr/>
            <p:nvPr/>
          </p:nvGrpSpPr>
          <p:grpSpPr>
            <a:xfrm>
              <a:off x="3831056" y="2816010"/>
              <a:ext cx="37378" cy="27612"/>
              <a:chOff x="3866750" y="2520350"/>
              <a:chExt cx="78475" cy="60700"/>
            </a:xfrm>
          </p:grpSpPr>
          <p:sp>
            <p:nvSpPr>
              <p:cNvPr id="1796" name="Google Shape;1796;p6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7" name="Google Shape;1797;p6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8" name="Google Shape;1798;p6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9" name="Google Shape;1799;p6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00" name="Google Shape;1800;p6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1" name="Google Shape;1801;p6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2" name="Google Shape;1802;p6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3" name="Google Shape;1803;p6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4" name="Google Shape;1804;p6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5" name="Google Shape;1805;p6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6" name="Google Shape;1806;p6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7" name="Google Shape;1807;p6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8" name="Google Shape;1808;p6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9" name="Google Shape;1809;p6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0" name="Google Shape;1810;p6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1" name="Google Shape;1811;p6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2" name="Google Shape;1812;p6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3" name="Google Shape;1813;p6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4" name="Google Shape;1814;p6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5" name="Google Shape;1815;p6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6" name="Google Shape;1816;p6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817" name="Google Shape;1817;p6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8" name="Google Shape;1818;p6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9" name="Google Shape;1819;p6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0" name="Google Shape;1820;p6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1" name="Google Shape;1821;p6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2" name="Google Shape;1822;p6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3" name="Google Shape;1823;p6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4" name="Google Shape;1824;p6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5" name="Google Shape;1825;p6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6" name="Google Shape;1826;p6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7" name="Google Shape;1827;p6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8" name="Google Shape;1828;p6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829" name="Google Shape;1829;p6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0" name="Google Shape;1830;p6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1" name="Google Shape;1831;p6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2" name="Google Shape;1832;p6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3" name="Google Shape;1833;p6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4" name="Google Shape;1834;p6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5" name="Google Shape;1835;p6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6" name="Google Shape;1836;p6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7" name="Google Shape;1837;p6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8" name="Google Shape;1838;p6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9" name="Google Shape;1839;p6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0" name="Google Shape;1840;p6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1" name="Google Shape;1841;p6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42" name="Google Shape;1842;p61"/>
            <p:cNvGrpSpPr/>
            <p:nvPr/>
          </p:nvGrpSpPr>
          <p:grpSpPr>
            <a:xfrm>
              <a:off x="3632736" y="3051591"/>
              <a:ext cx="63288" cy="45217"/>
              <a:chOff x="3450375" y="3038225"/>
              <a:chExt cx="132875" cy="99400"/>
            </a:xfrm>
          </p:grpSpPr>
          <p:sp>
            <p:nvSpPr>
              <p:cNvPr id="1843" name="Google Shape;1843;p6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4" name="Google Shape;1844;p6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45" name="Google Shape;1845;p6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6" name="Google Shape;1846;p6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7" name="Google Shape;1847;p6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8" name="Google Shape;1848;p6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9" name="Google Shape;1849;p6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0" name="Google Shape;1850;p6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1" name="Google Shape;1851;p6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2" name="Google Shape;1852;p6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3" name="Google Shape;1853;p6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854" name="Google Shape;1854;p6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5" name="Google Shape;1855;p6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6" name="Google Shape;1856;p6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7" name="Google Shape;1857;p6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8" name="Google Shape;1858;p6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9" name="Google Shape;1859;p6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0" name="Google Shape;1860;p6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1" name="Google Shape;1861;p6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2" name="Google Shape;1862;p6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3" name="Google Shape;1863;p6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864" name="Google Shape;1864;p6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5" name="Google Shape;1865;p6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6" name="Google Shape;1866;p6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7" name="Google Shape;1867;p6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8" name="Google Shape;1868;p6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9" name="Google Shape;1869;p6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870" name="Google Shape;1870;p6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1" name="Google Shape;1871;p6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2" name="Google Shape;1872;p6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3" name="Google Shape;1873;p6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4" name="Google Shape;1874;p6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5" name="Google Shape;1875;p6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6" name="Google Shape;1876;p6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7" name="Google Shape;1877;p6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8" name="Google Shape;1878;p6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9" name="Google Shape;1879;p6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80" name="Google Shape;1880;p61"/>
          <p:cNvGrpSpPr/>
          <p:nvPr/>
        </p:nvGrpSpPr>
        <p:grpSpPr>
          <a:xfrm>
            <a:off x="7108262" y="2466680"/>
            <a:ext cx="4156365" cy="2733115"/>
            <a:chOff x="235800" y="830650"/>
            <a:chExt cx="6978450" cy="4588844"/>
          </a:xfrm>
        </p:grpSpPr>
        <p:sp>
          <p:nvSpPr>
            <p:cNvPr id="1881" name="Google Shape;1881;p6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882" name="Google Shape;1882;p6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3" name="Google Shape;1883;p6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884" name="Google Shape;1884;p6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5" name="Google Shape;1885;p6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6" name="Google Shape;1886;p6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87" name="Google Shape;1887;p61"/>
          <p:cNvGrpSpPr/>
          <p:nvPr/>
        </p:nvGrpSpPr>
        <p:grpSpPr>
          <a:xfrm>
            <a:off x="1485255" y="6128884"/>
            <a:ext cx="5245751" cy="2667081"/>
            <a:chOff x="238125" y="1038125"/>
            <a:chExt cx="7146800" cy="3633625"/>
          </a:xfrm>
        </p:grpSpPr>
        <p:sp>
          <p:nvSpPr>
            <p:cNvPr id="1888" name="Google Shape;1888;p6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9" name="Google Shape;1889;p6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0" name="Google Shape;1890;p6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1" name="Google Shape;1891;p6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2" name="Google Shape;1892;p6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3" name="Google Shape;1893;p6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4" name="Google Shape;1894;p6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5" name="Google Shape;1895;p6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6" name="Google Shape;1896;p6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7" name="Google Shape;1897;p6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8" name="Google Shape;1898;p6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9" name="Google Shape;1899;p6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0" name="Google Shape;1900;p6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1" name="Google Shape;1901;p6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2" name="Google Shape;1902;p6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3" name="Google Shape;1903;p6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4" name="Google Shape;1904;p6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5" name="Google Shape;1905;p6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6" name="Google Shape;1906;p6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7" name="Google Shape;1907;p6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8" name="Google Shape;1908;p6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9" name="Google Shape;1909;p6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0" name="Google Shape;1910;p6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1" name="Google Shape;1911;p6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2" name="Google Shape;1912;p6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3" name="Google Shape;1913;p6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4" name="Google Shape;1914;p6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5" name="Google Shape;1915;p6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6" name="Google Shape;1916;p6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7" name="Google Shape;1917;p6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8" name="Google Shape;1918;p6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9" name="Google Shape;1919;p6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0" name="Google Shape;1920;p6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1" name="Google Shape;1921;p6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2" name="Google Shape;1922;p6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3" name="Google Shape;1923;p6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4" name="Google Shape;1924;p6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5" name="Google Shape;1925;p6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6" name="Google Shape;1926;p6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7" name="Google Shape;1927;p6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8" name="Google Shape;1928;p6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9" name="Google Shape;1929;p6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0" name="Google Shape;1930;p6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1" name="Google Shape;1931;p6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2" name="Google Shape;1932;p6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3" name="Google Shape;1933;p6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4" name="Google Shape;1934;p6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5" name="Google Shape;1935;p6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6" name="Google Shape;1936;p6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7" name="Google Shape;1937;p6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8" name="Google Shape;1938;p6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9" name="Google Shape;1939;p6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0" name="Google Shape;1940;p6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1" name="Google Shape;1941;p6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2" name="Google Shape;1942;p6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3" name="Google Shape;1943;p6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4" name="Google Shape;1944;p6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5" name="Google Shape;1945;p6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6" name="Google Shape;1946;p6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7" name="Google Shape;1947;p6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8" name="Google Shape;1948;p6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9" name="Google Shape;1949;p6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0" name="Google Shape;1950;p6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1" name="Google Shape;1951;p6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2" name="Google Shape;1952;p6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3" name="Google Shape;1953;p6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4" name="Google Shape;1954;p6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5" name="Google Shape;1955;p6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6" name="Google Shape;1956;p6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7" name="Google Shape;1957;p6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8" name="Google Shape;1958;p6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9" name="Google Shape;1959;p6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0" name="Google Shape;1960;p6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1" name="Google Shape;1961;p6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2" name="Google Shape;1962;p6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3" name="Google Shape;1963;p6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4" name="Google Shape;1964;p6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5" name="Google Shape;1965;p6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6" name="Google Shape;1966;p6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7" name="Google Shape;1967;p6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8" name="Google Shape;1968;p6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9" name="Google Shape;1969;p6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0" name="Google Shape;1970;p6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1" name="Google Shape;1971;p6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2" name="Google Shape;1972;p6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3" name="Google Shape;1973;p6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4" name="Google Shape;1974;p6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5" name="Google Shape;1975;p6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6" name="Google Shape;1976;p6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7" name="Google Shape;1977;p6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8" name="Google Shape;1978;p6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9" name="Google Shape;1979;p6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0" name="Google Shape;1980;p6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1" name="Google Shape;1981;p6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2" name="Google Shape;1982;p6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3" name="Google Shape;1983;p6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4" name="Google Shape;1984;p6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5" name="Google Shape;1985;p6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6" name="Google Shape;1986;p6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7" name="Google Shape;1987;p6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8" name="Google Shape;1988;p6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9" name="Google Shape;1989;p6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0" name="Google Shape;1990;p6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1" name="Google Shape;1991;p6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2" name="Google Shape;1992;p6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3" name="Google Shape;1993;p6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4" name="Google Shape;1994;p6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5" name="Google Shape;1995;p6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6" name="Google Shape;1996;p6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7" name="Google Shape;1997;p6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8" name="Google Shape;1998;p6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9" name="Google Shape;1999;p6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0" name="Google Shape;2000;p6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1" name="Google Shape;2001;p6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2" name="Google Shape;2002;p6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3" name="Google Shape;2003;p6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4" name="Google Shape;2004;p6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5" name="Google Shape;2005;p6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6" name="Google Shape;2006;p6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7" name="Google Shape;2007;p6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8" name="Google Shape;2008;p6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9" name="Google Shape;2009;p6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0" name="Google Shape;2010;p6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1" name="Google Shape;2011;p6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2" name="Google Shape;2012;p6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3" name="Google Shape;2013;p6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4" name="Google Shape;2014;p6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5" name="Google Shape;2015;p6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6" name="Google Shape;2016;p6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7" name="Google Shape;2017;p6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8" name="Google Shape;2018;p6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9" name="Google Shape;2019;p6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0" name="Google Shape;2020;p6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1" name="Google Shape;2021;p6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2" name="Google Shape;2022;p6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3" name="Google Shape;2023;p6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4" name="Google Shape;2024;p6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5" name="Google Shape;2025;p6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6" name="Google Shape;2026;p6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7" name="Google Shape;2027;p6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8" name="Google Shape;2028;p6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9" name="Google Shape;2029;p6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0" name="Google Shape;2030;p6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1" name="Google Shape;2031;p6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2" name="Google Shape;2032;p6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3" name="Google Shape;2033;p6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4" name="Google Shape;2034;p6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5" name="Google Shape;2035;p6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6" name="Google Shape;2036;p6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7" name="Google Shape;2037;p6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8" name="Google Shape;2038;p6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9" name="Google Shape;2039;p6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0" name="Google Shape;2040;p6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1" name="Google Shape;2041;p6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2" name="Google Shape;2042;p6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3" name="Google Shape;2043;p6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4" name="Google Shape;2044;p6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5" name="Google Shape;2045;p6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6" name="Google Shape;2046;p6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7" name="Google Shape;2047;p6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8" name="Google Shape;2048;p6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9" name="Google Shape;2049;p6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0" name="Google Shape;2050;p6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1" name="Google Shape;2051;p6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2" name="Google Shape;2052;p6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3" name="Google Shape;2053;p6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4" name="Google Shape;2054;p6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5" name="Google Shape;2055;p6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6" name="Google Shape;2056;p6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7" name="Google Shape;2057;p6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8" name="Google Shape;2058;p6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9" name="Google Shape;2059;p6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0" name="Google Shape;2060;p6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1" name="Google Shape;2061;p6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2" name="Google Shape;2062;p6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3" name="Google Shape;2063;p6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4" name="Google Shape;2064;p6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5" name="Google Shape;2065;p6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6" name="Google Shape;2066;p6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7" name="Google Shape;2067;p6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8" name="Google Shape;2068;p6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9" name="Google Shape;2069;p6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0" name="Google Shape;2070;p6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1" name="Google Shape;2071;p6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2" name="Google Shape;2072;p6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3" name="Google Shape;2073;p6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4" name="Google Shape;2074;p6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5" name="Google Shape;2075;p6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6" name="Google Shape;2076;p6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7" name="Google Shape;2077;p6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8" name="Google Shape;2078;p6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9" name="Google Shape;2079;p6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0" name="Google Shape;2080;p6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1" name="Google Shape;2081;p6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2" name="Google Shape;2082;p6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3" name="Google Shape;2083;p6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4" name="Google Shape;2084;p6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5" name="Google Shape;2085;p6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6" name="Google Shape;2086;p6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7" name="Google Shape;2087;p6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8" name="Google Shape;2088;p6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9" name="Google Shape;2089;p6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0" name="Google Shape;2090;p6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1" name="Google Shape;2091;p6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2" name="Google Shape;2092;p6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3" name="Google Shape;2093;p6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4" name="Google Shape;2094;p6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5" name="Google Shape;2095;p6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6" name="Google Shape;2096;p6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7" name="Google Shape;2097;p6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8" name="Google Shape;2098;p6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9" name="Google Shape;2099;p6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0" name="Google Shape;2100;p6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1" name="Google Shape;2101;p6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2" name="Google Shape;2102;p6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3" name="Google Shape;2103;p6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4" name="Google Shape;2104;p6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5" name="Google Shape;2105;p6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6" name="Google Shape;2106;p6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7" name="Google Shape;2107;p6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8" name="Google Shape;2108;p6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9" name="Google Shape;2109;p6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0" name="Google Shape;2110;p6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1" name="Google Shape;2111;p6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2" name="Google Shape;2112;p6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3" name="Google Shape;2113;p6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4" name="Google Shape;2114;p6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5" name="Google Shape;2115;p6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6" name="Google Shape;2116;p6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7" name="Google Shape;2117;p6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8" name="Google Shape;2118;p6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9" name="Google Shape;2119;p6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0" name="Google Shape;2120;p6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1" name="Google Shape;2121;p6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2" name="Google Shape;2122;p6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3" name="Google Shape;2123;p6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4" name="Google Shape;2124;p6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5" name="Google Shape;2125;p6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6" name="Google Shape;2126;p6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7" name="Google Shape;2127;p6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8" name="Google Shape;2128;p6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9" name="Google Shape;2129;p6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0" name="Google Shape;2130;p6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1" name="Google Shape;2131;p6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2" name="Google Shape;2132;p6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3" name="Google Shape;2133;p6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4" name="Google Shape;2134;p6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5" name="Google Shape;2135;p6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6" name="Google Shape;2136;p6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7" name="Google Shape;2137;p6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8" name="Google Shape;2138;p6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9" name="Google Shape;2139;p6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0" name="Google Shape;2140;p6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1" name="Google Shape;2141;p6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2" name="Google Shape;2142;p6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3" name="Google Shape;2143;p6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4" name="Google Shape;2144;p6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5" name="Google Shape;2145;p6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6" name="Google Shape;2146;p6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7" name="Google Shape;2147;p6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8" name="Google Shape;2148;p6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9" name="Google Shape;2149;p6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0" name="Google Shape;2150;p6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1" name="Google Shape;2151;p6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2" name="Google Shape;2152;p6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3" name="Google Shape;2153;p6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4" name="Google Shape;2154;p6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5" name="Google Shape;2155;p6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6" name="Google Shape;2156;p6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7" name="Google Shape;2157;p6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8" name="Google Shape;2158;p6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9" name="Google Shape;2159;p6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0" name="Google Shape;2160;p6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1" name="Google Shape;2161;p6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2" name="Google Shape;2162;p6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3" name="Google Shape;2163;p6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4" name="Google Shape;2164;p6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5" name="Google Shape;2165;p6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6" name="Google Shape;2166;p6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7" name="Google Shape;2167;p6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8" name="Google Shape;2168;p6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9" name="Google Shape;2169;p6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0" name="Google Shape;2170;p6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1" name="Google Shape;2171;p6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2" name="Google Shape;2172;p6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3" name="Google Shape;2173;p6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4" name="Google Shape;2174;p6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5" name="Google Shape;2175;p6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6" name="Google Shape;2176;p6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7" name="Google Shape;2177;p6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8" name="Google Shape;2178;p6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9" name="Google Shape;2179;p6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0" name="Google Shape;2180;p6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1" name="Google Shape;2181;p6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2" name="Google Shape;2182;p6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3" name="Google Shape;2183;p6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4" name="Google Shape;2184;p6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5" name="Google Shape;2185;p6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6" name="Google Shape;2186;p6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7" name="Google Shape;2187;p6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8" name="Google Shape;2188;p6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9" name="Google Shape;2189;p6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0" name="Google Shape;2190;p6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1" name="Google Shape;2191;p6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2" name="Google Shape;2192;p6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3" name="Google Shape;2193;p6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4" name="Google Shape;2194;p6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5" name="Google Shape;2195;p6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6" name="Google Shape;2196;p6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7" name="Google Shape;2197;p6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8" name="Google Shape;2198;p6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9" name="Google Shape;2199;p6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0" name="Google Shape;2200;p6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1" name="Google Shape;2201;p6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2" name="Google Shape;2202;p6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3" name="Google Shape;2203;p6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4" name="Google Shape;2204;p6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5" name="Google Shape;2205;p6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6" name="Google Shape;2206;p6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7" name="Google Shape;2207;p6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8" name="Google Shape;2208;p6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9" name="Google Shape;2209;p6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0" name="Google Shape;2210;p6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1" name="Google Shape;2211;p6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2" name="Google Shape;2212;p6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3" name="Google Shape;2213;p6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4" name="Google Shape;2214;p6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5" name="Google Shape;2215;p6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6" name="Google Shape;2216;p6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7" name="Google Shape;2217;p6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8" name="Google Shape;2218;p6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9" name="Google Shape;2219;p6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0" name="Google Shape;2220;p6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1" name="Google Shape;2221;p6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2" name="Google Shape;2222;p6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3" name="Google Shape;2223;p6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4" name="Google Shape;2224;p6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5" name="Google Shape;2225;p6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6" name="Google Shape;2226;p6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7" name="Google Shape;2227;p6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8" name="Google Shape;2228;p6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9" name="Google Shape;2229;p6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0" name="Google Shape;2230;p6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1" name="Google Shape;2231;p6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2" name="Google Shape;2232;p6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3" name="Google Shape;2233;p6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4" name="Google Shape;2234;p6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5" name="Google Shape;2235;p6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6" name="Google Shape;2236;p6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7" name="Google Shape;2237;p6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8" name="Google Shape;2238;p6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9" name="Google Shape;2239;p6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0" name="Google Shape;2240;p6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1" name="Google Shape;2241;p6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2" name="Google Shape;2242;p6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3" name="Google Shape;2243;p6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4" name="Google Shape;2244;p6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5" name="Google Shape;2245;p6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6" name="Google Shape;2246;p6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7" name="Google Shape;2247;p6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8" name="Google Shape;2248;p6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9" name="Google Shape;2249;p6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0" name="Google Shape;2250;p6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1" name="Google Shape;2251;p6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2" name="Google Shape;2252;p6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3" name="Google Shape;2253;p6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4" name="Google Shape;2254;p6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5" name="Google Shape;2255;p6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6" name="Google Shape;2256;p6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7" name="Google Shape;2257;p6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8" name="Google Shape;2258;p6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9" name="Google Shape;2259;p6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0" name="Google Shape;2260;p6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1" name="Google Shape;2261;p6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2" name="Google Shape;2262;p6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3" name="Google Shape;2263;p6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4" name="Google Shape;2264;p6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5" name="Google Shape;2265;p6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6" name="Google Shape;2266;p6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7" name="Google Shape;2267;p6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8" name="Google Shape;2268;p6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9" name="Google Shape;2269;p6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0" name="Google Shape;2270;p6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1" name="Google Shape;2271;p6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2" name="Google Shape;2272;p6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3" name="Google Shape;2273;p6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4" name="Google Shape;2274;p6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5" name="Google Shape;2275;p6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6" name="Google Shape;2276;p6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7" name="Google Shape;2277;p6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8" name="Google Shape;2278;p6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9" name="Google Shape;2279;p6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0" name="Google Shape;2280;p6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1" name="Google Shape;2281;p6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2" name="Google Shape;2282;p6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3" name="Google Shape;2283;p6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4" name="Google Shape;2284;p6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5" name="Google Shape;2285;p6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6" name="Google Shape;2286;p6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7" name="Google Shape;2287;p6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8" name="Google Shape;2288;p6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9" name="Google Shape;2289;p6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0" name="Google Shape;2290;p6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1" name="Google Shape;2291;p6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2" name="Google Shape;2292;p6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3" name="Google Shape;2293;p6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4" name="Google Shape;2294;p6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5" name="Google Shape;2295;p6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6" name="Google Shape;2296;p6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7" name="Google Shape;2297;p6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8" name="Google Shape;2298;p6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9" name="Google Shape;2299;p6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0" name="Google Shape;2300;p6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1" name="Google Shape;2301;p6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2" name="Google Shape;2302;p6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3" name="Google Shape;2303;p6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4" name="Google Shape;2304;p6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5" name="Google Shape;2305;p6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6" name="Google Shape;2306;p6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7" name="Google Shape;2307;p6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8" name="Google Shape;2308;p6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9" name="Google Shape;2309;p6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0" name="Google Shape;2310;p6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1" name="Google Shape;2311;p6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2" name="Google Shape;2312;p6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3" name="Google Shape;2313;p6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4" name="Google Shape;2314;p6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5" name="Google Shape;2315;p6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6" name="Google Shape;2316;p6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7" name="Google Shape;2317;p6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8" name="Google Shape;2318;p6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9" name="Google Shape;2319;p6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0" name="Google Shape;2320;p6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1" name="Google Shape;2321;p6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2" name="Google Shape;2322;p6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3" name="Google Shape;2323;p6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4" name="Google Shape;2324;p6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5" name="Google Shape;2325;p6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6" name="Google Shape;2326;p6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7" name="Google Shape;2327;p6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8" name="Google Shape;2328;p6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9" name="Google Shape;2329;p6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0" name="Google Shape;2330;p6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1" name="Google Shape;2331;p6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2" name="Google Shape;2332;p6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3" name="Google Shape;2333;p6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4" name="Google Shape;2334;p6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5" name="Google Shape;2335;p6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6" name="Google Shape;2336;p6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7" name="Google Shape;2337;p6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8" name="Google Shape;2338;p6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9" name="Google Shape;2339;p6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0" name="Google Shape;2340;p6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1" name="Google Shape;2341;p6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2" name="Google Shape;2342;p6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3" name="Google Shape;2343;p6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4" name="Google Shape;2344;p6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5" name="Google Shape;2345;p6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6" name="Google Shape;2346;p6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7" name="Google Shape;2347;p6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8" name="Google Shape;2348;p6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9" name="Google Shape;2349;p6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0" name="Google Shape;2350;p6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1" name="Google Shape;2351;p6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2" name="Google Shape;2352;p6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3" name="Google Shape;2353;p6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4" name="Google Shape;2354;p6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5" name="Google Shape;2355;p6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6" name="Google Shape;2356;p6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7" name="Google Shape;2357;p6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8" name="Google Shape;2358;p6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9" name="Google Shape;2359;p6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0" name="Google Shape;2360;p6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1" name="Google Shape;2361;p6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2" name="Google Shape;2362;p6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3" name="Google Shape;2363;p6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4" name="Google Shape;2364;p6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5" name="Google Shape;2365;p6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6" name="Google Shape;2366;p6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7" name="Google Shape;2367;p6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8" name="Google Shape;2368;p6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9" name="Google Shape;2369;p6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0" name="Google Shape;2370;p6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1" name="Google Shape;2371;p6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2" name="Google Shape;2372;p6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3" name="Google Shape;2373;p6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4" name="Google Shape;2374;p6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5" name="Google Shape;2375;p6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6" name="Google Shape;2376;p6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7" name="Google Shape;2377;p6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8" name="Google Shape;2378;p6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9" name="Google Shape;2379;p6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0" name="Google Shape;2380;p6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1" name="Google Shape;2381;p6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2" name="Google Shape;2382;p6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3" name="Google Shape;2383;p6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4" name="Google Shape;2384;p6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5" name="Google Shape;2385;p6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6" name="Google Shape;2386;p6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7" name="Google Shape;2387;p6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8" name="Google Shape;2388;p6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9" name="Google Shape;2389;p6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0" name="Google Shape;2390;p6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1" name="Google Shape;2391;p6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2" name="Google Shape;2392;p6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3" name="Google Shape;2393;p6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4" name="Google Shape;2394;p6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5" name="Google Shape;2395;p6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6" name="Google Shape;2396;p6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7" name="Google Shape;2397;p6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8" name="Google Shape;2398;p6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9" name="Google Shape;2399;p6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0" name="Google Shape;2400;p6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1" name="Google Shape;2401;p6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2" name="Google Shape;2402;p6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3" name="Google Shape;2403;p6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4" name="Google Shape;2404;p6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5" name="Google Shape;2405;p6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6" name="Google Shape;2406;p6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7" name="Google Shape;2407;p6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8" name="Google Shape;2408;p6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9" name="Google Shape;2409;p6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0" name="Google Shape;2410;p6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1" name="Google Shape;2411;p6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2" name="Google Shape;2412;p6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3" name="Google Shape;2413;p6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4" name="Google Shape;2414;p6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5" name="Google Shape;2415;p6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6" name="Google Shape;2416;p6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7" name="Google Shape;2417;p6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8" name="Google Shape;2418;p6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9" name="Google Shape;2419;p6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0" name="Google Shape;2420;p6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1" name="Google Shape;2421;p6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2" name="Google Shape;2422;p6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3" name="Google Shape;2423;p6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4" name="Google Shape;2424;p6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5" name="Google Shape;2425;p6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6" name="Google Shape;2426;p6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7" name="Google Shape;2427;p6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8" name="Google Shape;2428;p6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9" name="Google Shape;2429;p6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0" name="Google Shape;2430;p6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1" name="Google Shape;2431;p6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2" name="Google Shape;2432;p6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3" name="Google Shape;2433;p6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4" name="Google Shape;2434;p6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5" name="Google Shape;2435;p6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6" name="Google Shape;2436;p6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7" name="Google Shape;2437;p6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8" name="Google Shape;2438;p6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9" name="Google Shape;2439;p6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0" name="Google Shape;2440;p6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1" name="Google Shape;2441;p6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2" name="Google Shape;2442;p6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3" name="Google Shape;2443;p6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4" name="Google Shape;2444;p6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5" name="Google Shape;2445;p6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6" name="Google Shape;2446;p6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7" name="Google Shape;2447;p6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8" name="Google Shape;2448;p6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9" name="Google Shape;2449;p6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0" name="Google Shape;2450;p6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1" name="Google Shape;2451;p6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2" name="Google Shape;2452;p6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3" name="Google Shape;2453;p6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4" name="Google Shape;2454;p6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5" name="Google Shape;2455;p6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6" name="Google Shape;2456;p6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7" name="Google Shape;2457;p6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8" name="Google Shape;2458;p6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9" name="Google Shape;2459;p6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0" name="Google Shape;2460;p6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1" name="Google Shape;2461;p6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2" name="Google Shape;2462;p6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3" name="Google Shape;2463;p6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4" name="Google Shape;2464;p6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5" name="Google Shape;2465;p6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6" name="Google Shape;2466;p6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7" name="Google Shape;2467;p6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8" name="Google Shape;2468;p6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9" name="Google Shape;2469;p6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0" name="Google Shape;2470;p6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1" name="Google Shape;2471;p6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2" name="Google Shape;2472;p6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3" name="Google Shape;2473;p6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4" name="Google Shape;2474;p6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5" name="Google Shape;2475;p6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6" name="Google Shape;2476;p6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7" name="Google Shape;2477;p6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8" name="Google Shape;2478;p6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9" name="Google Shape;2479;p6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0" name="Google Shape;2480;p6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1" name="Google Shape;2481;p6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2" name="Google Shape;2482;p6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3" name="Google Shape;2483;p6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4" name="Google Shape;2484;p6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5" name="Google Shape;2485;p6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6" name="Google Shape;2486;p6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7" name="Google Shape;2487;p6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8" name="Google Shape;2488;p6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9" name="Google Shape;2489;p6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0" name="Google Shape;2490;p6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1" name="Google Shape;2491;p6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2" name="Google Shape;2492;p6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3" name="Google Shape;2493;p6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4" name="Google Shape;2494;p6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5" name="Google Shape;2495;p6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6" name="Google Shape;2496;p6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7" name="Google Shape;2497;p6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8" name="Google Shape;2498;p6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9" name="Google Shape;2499;p6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0" name="Google Shape;2500;p6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1" name="Google Shape;2501;p6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2" name="Google Shape;2502;p6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3" name="Google Shape;2503;p6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4" name="Google Shape;2504;p6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5" name="Google Shape;2505;p6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6" name="Google Shape;2506;p6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7" name="Google Shape;2507;p6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8" name="Google Shape;2508;p6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9" name="Google Shape;2509;p6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0" name="Google Shape;2510;p6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1" name="Google Shape;2511;p6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2" name="Google Shape;2512;p6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3" name="Google Shape;2513;p6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4" name="Google Shape;2514;p6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5" name="Google Shape;2515;p6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6" name="Google Shape;2516;p6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7" name="Google Shape;2517;p6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8" name="Google Shape;2518;p6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9" name="Google Shape;2519;p6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0" name="Google Shape;2520;p6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1" name="Google Shape;2521;p6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2" name="Google Shape;2522;p6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3" name="Google Shape;2523;p6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4" name="Google Shape;2524;p6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5" name="Google Shape;2525;p6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6" name="Google Shape;2526;p6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7" name="Google Shape;2527;p6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8" name="Google Shape;2528;p6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9" name="Google Shape;2529;p6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0" name="Google Shape;2530;p6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1" name="Google Shape;2531;p6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2" name="Google Shape;2532;p6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3" name="Google Shape;2533;p6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4" name="Google Shape;2534;p6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5" name="Google Shape;2535;p6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6" name="Google Shape;2536;p6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7" name="Google Shape;2537;p6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8" name="Google Shape;2538;p6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9" name="Google Shape;2539;p6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0" name="Google Shape;2540;p6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1" name="Google Shape;2541;p6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2" name="Google Shape;2542;p6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3" name="Google Shape;2543;p6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4" name="Google Shape;2544;p6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5" name="Google Shape;2545;p6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6" name="Google Shape;2546;p6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7" name="Google Shape;2547;p6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8" name="Google Shape;2548;p6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9" name="Google Shape;2549;p6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0" name="Google Shape;2550;p6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1" name="Google Shape;2551;p6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2" name="Google Shape;2552;p6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3" name="Google Shape;2553;p6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4" name="Google Shape;2554;p6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5" name="Google Shape;2555;p6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6" name="Google Shape;2556;p6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7" name="Google Shape;2557;p6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8" name="Google Shape;2558;p6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9" name="Google Shape;2559;p6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0" name="Google Shape;2560;p6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1" name="Google Shape;2561;p6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2" name="Google Shape;2562;p6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3" name="Google Shape;2563;p6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4" name="Google Shape;2564;p6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5" name="Google Shape;2565;p6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6" name="Google Shape;2566;p6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7" name="Google Shape;2567;p6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8" name="Google Shape;2568;p6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9" name="Google Shape;2569;p6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0" name="Google Shape;2570;p6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1" name="Google Shape;2571;p6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2" name="Google Shape;2572;p6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3" name="Google Shape;2573;p6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4" name="Google Shape;2574;p6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5" name="Google Shape;2575;p6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6" name="Google Shape;2576;p6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7" name="Google Shape;2577;p6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8" name="Google Shape;2578;p6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9" name="Google Shape;2579;p6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0" name="Google Shape;2580;p6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1" name="Google Shape;2581;p6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2" name="Google Shape;2582;p6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3" name="Google Shape;2583;p6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4" name="Google Shape;2584;p6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5" name="Google Shape;2585;p6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6" name="Google Shape;2586;p6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7" name="Google Shape;2587;p6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8" name="Google Shape;2588;p6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9" name="Google Shape;2589;p6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0" name="Google Shape;2590;p6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1" name="Google Shape;2591;p6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2" name="Google Shape;2592;p6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3" name="Google Shape;2593;p6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4" name="Google Shape;2594;p6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5" name="Google Shape;2595;p6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6" name="Google Shape;2596;p6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7" name="Google Shape;2597;p6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8" name="Google Shape;2598;p6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9" name="Google Shape;2599;p6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0" name="Google Shape;2600;p6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1" name="Google Shape;2601;p6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2" name="Google Shape;2602;p6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3" name="Google Shape;2603;p6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4" name="Google Shape;2604;p6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5" name="Google Shape;2605;p6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6" name="Google Shape;2606;p6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7" name="Google Shape;2607;p6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8" name="Google Shape;2608;p6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9" name="Google Shape;2609;p6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0" name="Google Shape;2610;p6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1" name="Google Shape;2611;p6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2" name="Google Shape;2612;p6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3" name="Google Shape;2613;p6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4" name="Google Shape;2614;p6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5" name="Google Shape;2615;p6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6" name="Google Shape;2616;p6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7" name="Google Shape;2617;p6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8" name="Google Shape;2618;p6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9" name="Google Shape;2619;p6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0" name="Google Shape;2620;p6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1" name="Google Shape;2621;p6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2" name="Google Shape;2622;p6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3" name="Google Shape;2623;p6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4" name="Google Shape;2624;p6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5" name="Google Shape;2625;p6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6" name="Google Shape;2626;p6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7" name="Google Shape;2627;p6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8" name="Google Shape;2628;p6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9" name="Google Shape;2629;p6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0" name="Google Shape;2630;p6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1" name="Google Shape;2631;p6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2" name="Google Shape;2632;p6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3" name="Google Shape;2633;p6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4" name="Google Shape;2634;p6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5" name="Google Shape;2635;p6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6" name="Google Shape;2636;p6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7" name="Google Shape;2637;p6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8" name="Google Shape;2638;p6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9" name="Google Shape;2639;p6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0" name="Google Shape;2640;p6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1" name="Google Shape;2641;p6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2" name="Google Shape;2642;p6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3" name="Google Shape;2643;p6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4" name="Google Shape;2644;p6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5" name="Google Shape;2645;p6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6" name="Google Shape;2646;p6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7" name="Google Shape;2647;p6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8" name="Google Shape;2648;p6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9" name="Google Shape;2649;p6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0" name="Google Shape;2650;p6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1" name="Google Shape;2651;p6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2" name="Google Shape;2652;p6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3" name="Google Shape;2653;p6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4" name="Google Shape;2654;p6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5" name="Google Shape;2655;p6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6" name="Google Shape;2656;p6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7" name="Google Shape;2657;p6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8" name="Google Shape;2658;p6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9" name="Google Shape;2659;p6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0" name="Google Shape;2660;p6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1" name="Google Shape;2661;p6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2" name="Google Shape;2662;p6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3" name="Google Shape;2663;p6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4" name="Google Shape;2664;p6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5" name="Google Shape;2665;p6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6" name="Google Shape;2666;p6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7" name="Google Shape;2667;p6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8" name="Google Shape;2668;p6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9" name="Google Shape;2669;p6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0" name="Google Shape;2670;p6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1" name="Google Shape;2671;p6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2" name="Google Shape;2672;p6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3" name="Google Shape;2673;p6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4" name="Google Shape;2674;p6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5" name="Google Shape;2675;p6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6" name="Google Shape;2676;p6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7" name="Google Shape;2677;p6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8" name="Google Shape;2678;p6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9" name="Google Shape;2679;p6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0" name="Google Shape;2680;p6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1" name="Google Shape;2681;p6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2" name="Google Shape;2682;p6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3" name="Google Shape;2683;p6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4" name="Google Shape;2684;p6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5" name="Google Shape;2685;p6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6" name="Google Shape;2686;p6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7" name="Google Shape;2687;p6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8" name="Google Shape;2688;p6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9" name="Google Shape;2689;p6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0" name="Google Shape;2690;p6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1" name="Google Shape;2691;p6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2" name="Google Shape;2692;p6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3" name="Google Shape;2693;p6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4" name="Google Shape;2694;p6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5" name="Google Shape;2695;p6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6" name="Google Shape;2696;p6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7" name="Google Shape;2697;p6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8" name="Google Shape;2698;p6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9" name="Google Shape;2699;p6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0" name="Google Shape;2700;p6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1" name="Google Shape;2701;p6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2" name="Google Shape;2702;p6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3" name="Google Shape;2703;p6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4" name="Google Shape;2704;p6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5" name="Google Shape;2705;p6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6" name="Google Shape;2706;p6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7" name="Google Shape;2707;p6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8" name="Google Shape;2708;p6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9" name="Google Shape;2709;p6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0" name="Google Shape;2710;p6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1" name="Google Shape;2711;p6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2" name="Google Shape;2712;p6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3" name="Google Shape;2713;p6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4" name="Google Shape;2714;p6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5" name="Google Shape;2715;p6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6" name="Google Shape;2716;p6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7" name="Google Shape;2717;p6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8" name="Google Shape;2718;p6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9" name="Google Shape;2719;p6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0" name="Google Shape;2720;p6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1" name="Google Shape;2721;p6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2" name="Google Shape;2722;p6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3" name="Google Shape;2723;p6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4" name="Google Shape;2724;p6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5" name="Google Shape;2725;p6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6" name="Google Shape;2726;p6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7" name="Google Shape;2727;p6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8" name="Google Shape;2728;p6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9" name="Google Shape;2729;p6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0" name="Google Shape;2730;p6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1" name="Google Shape;2731;p6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2" name="Google Shape;2732;p6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3" name="Google Shape;2733;p6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4" name="Google Shape;2734;p6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5" name="Google Shape;2735;p6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6" name="Google Shape;2736;p6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7" name="Google Shape;2737;p6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8" name="Google Shape;2738;p6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9" name="Google Shape;2739;p6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0" name="Google Shape;2740;p6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1" name="Google Shape;2741;p6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2" name="Google Shape;2742;p6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3" name="Google Shape;2743;p6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4" name="Google Shape;2744;p6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5" name="Google Shape;2745;p6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6" name="Google Shape;2746;p6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7" name="Google Shape;2747;p6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8" name="Google Shape;2748;p6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9" name="Google Shape;2749;p6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0" name="Google Shape;2750;p6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1" name="Google Shape;2751;p6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2" name="Google Shape;2752;p6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3" name="Google Shape;2753;p6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4" name="Google Shape;2754;p6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5" name="Google Shape;2755;p6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6" name="Google Shape;2756;p6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7" name="Google Shape;2757;p6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8" name="Google Shape;2758;p6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9" name="Google Shape;2759;p6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0" name="Google Shape;2760;p6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1" name="Google Shape;2761;p6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2" name="Google Shape;2762;p6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3" name="Google Shape;2763;p6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4" name="Google Shape;2764;p6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5" name="Google Shape;2765;p6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6" name="Google Shape;2766;p6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7" name="Google Shape;2767;p6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8" name="Google Shape;2768;p6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9" name="Google Shape;2769;p6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0" name="Google Shape;2770;p6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1" name="Google Shape;2771;p6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2" name="Google Shape;2772;p6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3" name="Google Shape;2773;p6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4" name="Google Shape;2774;p6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5" name="Google Shape;2775;p6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6" name="Google Shape;2776;p6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7" name="Google Shape;2777;p6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8" name="Google Shape;2778;p6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9" name="Google Shape;2779;p6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0" name="Google Shape;2780;p6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1" name="Google Shape;2781;p6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2" name="Google Shape;2782;p6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3" name="Google Shape;2783;p6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4" name="Google Shape;2784;p6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5" name="Google Shape;2785;p6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6" name="Google Shape;2786;p6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7" name="Google Shape;2787;p6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8" name="Google Shape;2788;p6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9" name="Google Shape;2789;p6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0" name="Google Shape;2790;p6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1" name="Google Shape;2791;p6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2" name="Google Shape;2792;p6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3" name="Google Shape;2793;p6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4" name="Google Shape;2794;p6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5" name="Google Shape;2795;p6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6" name="Google Shape;2796;p6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7" name="Google Shape;2797;p6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8" name="Google Shape;2798;p6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9" name="Google Shape;2799;p6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0" name="Google Shape;2800;p6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1" name="Google Shape;2801;p6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2" name="Google Shape;2802;p6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3" name="Google Shape;2803;p6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4" name="Google Shape;2804;p6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5" name="Google Shape;2805;p6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6" name="Google Shape;2806;p6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7" name="Google Shape;2807;p6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8" name="Google Shape;2808;p6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9" name="Google Shape;2809;p6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0" name="Google Shape;2810;p6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1" name="Google Shape;2811;p6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2" name="Google Shape;2812;p6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3" name="Google Shape;2813;p6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4" name="Google Shape;2814;p6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5" name="Google Shape;2815;p6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6" name="Google Shape;2816;p6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7" name="Google Shape;2817;p6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8" name="Google Shape;2818;p6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9" name="Google Shape;2819;p6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0" name="Google Shape;2820;p6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1" name="Google Shape;2821;p6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2" name="Google Shape;2822;p6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3" name="Google Shape;2823;p6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4" name="Google Shape;2824;p6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5" name="Google Shape;2825;p6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6" name="Google Shape;2826;p6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7" name="Google Shape;2827;p6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8" name="Google Shape;2828;p6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9" name="Google Shape;2829;p6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0" name="Google Shape;2830;p6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1" name="Google Shape;2831;p6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2" name="Google Shape;2832;p6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3" name="Google Shape;2833;p6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4" name="Google Shape;2834;p6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5" name="Google Shape;2835;p6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6" name="Google Shape;2836;p6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7" name="Google Shape;2837;p6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8" name="Google Shape;2838;p6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9" name="Google Shape;2839;p6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0" name="Google Shape;2840;p6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1" name="Google Shape;2841;p6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2" name="Google Shape;2842;p6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3" name="Google Shape;2843;p6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4" name="Google Shape;2844;p6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5" name="Google Shape;2845;p6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6" name="Google Shape;2846;p6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7" name="Google Shape;2847;p6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8" name="Google Shape;2848;p6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9" name="Google Shape;2849;p6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0" name="Google Shape;2850;p6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1" name="Google Shape;2851;p6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2" name="Google Shape;2852;p6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3" name="Google Shape;2853;p6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4" name="Google Shape;2854;p6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5" name="Google Shape;2855;p6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6" name="Google Shape;2856;p6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7" name="Google Shape;2857;p6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8" name="Google Shape;2858;p6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9" name="Google Shape;2859;p6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0" name="Google Shape;2860;p6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1" name="Google Shape;2861;p6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2" name="Google Shape;2862;p6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3" name="Google Shape;2863;p6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4" name="Google Shape;2864;p6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5" name="Google Shape;2865;p6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6" name="Google Shape;2866;p6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7" name="Google Shape;2867;p6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8" name="Google Shape;2868;p6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9" name="Google Shape;2869;p6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0" name="Google Shape;2870;p6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1" name="Google Shape;2871;p6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2" name="Google Shape;2872;p6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3" name="Google Shape;2873;p6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4" name="Google Shape;2874;p6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5" name="Google Shape;2875;p6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6" name="Google Shape;2876;p6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7" name="Google Shape;2877;p6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8" name="Google Shape;2878;p6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9" name="Google Shape;2879;p6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0" name="Google Shape;2880;p6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1" name="Google Shape;2881;p6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2" name="Google Shape;2882;p6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3" name="Google Shape;2883;p6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4" name="Google Shape;2884;p6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5" name="Google Shape;2885;p6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6" name="Google Shape;2886;p6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7" name="Google Shape;2887;p6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8" name="Google Shape;2888;p6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9" name="Google Shape;2889;p6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0" name="Google Shape;2890;p6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1" name="Google Shape;2891;p6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2" name="Google Shape;2892;p6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3" name="Google Shape;2893;p6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4" name="Google Shape;2894;p6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5" name="Google Shape;2895;p6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6" name="Google Shape;2896;p6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7" name="Google Shape;2897;p6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8" name="Google Shape;2898;p6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9" name="Google Shape;2899;p6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0" name="Google Shape;2900;p6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1" name="Google Shape;2901;p6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2" name="Google Shape;2902;p6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3" name="Google Shape;2903;p6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4" name="Google Shape;2904;p6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5" name="Google Shape;2905;p6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6" name="Google Shape;2906;p6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7" name="Google Shape;2907;p6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8" name="Google Shape;2908;p6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9" name="Google Shape;2909;p6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0" name="Google Shape;2910;p6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1" name="Google Shape;2911;p6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2" name="Google Shape;2912;p6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3" name="Google Shape;2913;p6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4" name="Google Shape;2914;p6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5" name="Google Shape;2915;p6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6" name="Google Shape;2916;p6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7" name="Google Shape;2917;p6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8" name="Google Shape;2918;p6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9" name="Google Shape;2919;p6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0" name="Google Shape;2920;p6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1" name="Google Shape;2921;p6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2" name="Google Shape;2922;p6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3" name="Google Shape;2923;p6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4" name="Google Shape;2924;p6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5" name="Google Shape;2925;p6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6" name="Google Shape;2926;p6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7" name="Google Shape;2927;p6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8" name="Google Shape;2928;p6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9" name="Google Shape;2929;p6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0" name="Google Shape;2930;p6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1" name="Google Shape;2931;p6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2" name="Google Shape;2932;p6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3" name="Google Shape;2933;p6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4" name="Google Shape;2934;p6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5" name="Google Shape;2935;p6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6" name="Google Shape;2936;p6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7" name="Google Shape;2937;p6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8" name="Google Shape;2938;p6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9" name="Google Shape;2939;p6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0" name="Google Shape;2940;p6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1" name="Google Shape;2941;p6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2" name="Google Shape;2942;p6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3" name="Google Shape;2943;p6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4" name="Google Shape;2944;p6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5" name="Google Shape;2945;p6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6" name="Google Shape;2946;p6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7" name="Google Shape;2947;p6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8" name="Google Shape;2948;p6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9" name="Google Shape;2949;p6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0" name="Google Shape;2950;p6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1" name="Google Shape;2951;p6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2" name="Google Shape;2952;p6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3" name="Google Shape;2953;p6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4" name="Google Shape;2954;p6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5" name="Google Shape;2955;p6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6" name="Google Shape;2956;p6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7" name="Google Shape;2957;p6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8" name="Google Shape;2958;p6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9" name="Google Shape;2959;p6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0" name="Google Shape;2960;p6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1" name="Google Shape;2961;p6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2" name="Google Shape;2962;p6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3" name="Google Shape;2963;p6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4" name="Google Shape;2964;p6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5" name="Google Shape;2965;p6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6" name="Google Shape;2966;p6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7" name="Google Shape;2967;p6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8" name="Google Shape;2968;p6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9" name="Google Shape;2969;p6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0" name="Google Shape;2970;p6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1" name="Google Shape;2971;p6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2" name="Google Shape;2972;p6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3" name="Google Shape;2973;p6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4" name="Google Shape;2974;p6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5" name="Google Shape;2975;p6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6" name="Google Shape;2976;p6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7" name="Google Shape;2977;p6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8" name="Google Shape;2978;p6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9" name="Google Shape;2979;p6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0" name="Google Shape;2980;p6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1" name="Google Shape;2981;p6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2" name="Google Shape;2982;p6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3" name="Google Shape;2983;p6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4" name="Google Shape;2984;p6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5" name="Google Shape;2985;p6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6" name="Google Shape;2986;p6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7" name="Google Shape;2987;p6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8" name="Google Shape;2988;p6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9" name="Google Shape;2989;p6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0" name="Google Shape;2990;p6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1" name="Google Shape;2991;p6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2" name="Google Shape;2992;p6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3" name="Google Shape;2993;p6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4" name="Google Shape;2994;p6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5" name="Google Shape;2995;p6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6" name="Google Shape;2996;p6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7" name="Google Shape;2997;p6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8" name="Google Shape;2998;p6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9" name="Google Shape;2999;p6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0" name="Google Shape;3000;p6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1" name="Google Shape;3001;p6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2" name="Google Shape;3002;p6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3" name="Google Shape;3003;p6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4" name="Google Shape;3004;p6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5" name="Google Shape;3005;p6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6" name="Google Shape;3006;p6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7" name="Google Shape;3007;p6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8" name="Google Shape;3008;p6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9" name="Google Shape;3009;p6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0" name="Google Shape;3010;p6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1" name="Google Shape;3011;p6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2" name="Google Shape;3012;p6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3" name="Google Shape;3013;p6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4" name="Google Shape;3014;p6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5" name="Google Shape;3015;p6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6" name="Google Shape;3016;p6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7" name="Google Shape;3017;p6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8" name="Google Shape;3018;p6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9" name="Google Shape;3019;p6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0" name="Google Shape;3020;p6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1" name="Google Shape;3021;p6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2" name="Google Shape;3022;p6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3" name="Google Shape;3023;p6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4" name="Google Shape;3024;p6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5" name="Google Shape;3025;p6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6" name="Google Shape;3026;p6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7" name="Google Shape;3027;p6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8" name="Google Shape;3028;p6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9" name="Google Shape;3029;p6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0" name="Google Shape;3030;p6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1" name="Google Shape;3031;p6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2" name="Google Shape;3032;p6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3" name="Google Shape;3033;p6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4" name="Google Shape;3034;p6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5" name="Google Shape;3035;p6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6" name="Google Shape;3036;p6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7" name="Google Shape;3037;p6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8" name="Google Shape;3038;p6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9" name="Google Shape;3039;p6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0" name="Google Shape;3040;p6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1" name="Google Shape;3041;p6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2" name="Google Shape;3042;p6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3" name="Google Shape;3043;p6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4" name="Google Shape;3044;p6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5" name="Google Shape;3045;p6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6" name="Google Shape;3046;p6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7" name="Google Shape;3047;p6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8" name="Google Shape;3048;p6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9" name="Google Shape;3049;p6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0" name="Google Shape;3050;p6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1" name="Google Shape;3051;p6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2" name="Google Shape;3052;p6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3" name="Google Shape;3053;p6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4" name="Google Shape;3054;p6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5" name="Google Shape;3055;p6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6" name="Google Shape;3056;p6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7" name="Google Shape;3057;p6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8" name="Google Shape;3058;p6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9" name="Google Shape;3059;p6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0" name="Google Shape;3060;p6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1" name="Google Shape;3061;p6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2" name="Google Shape;3062;p6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3" name="Google Shape;3063;p6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4" name="Google Shape;3064;p6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5" name="Google Shape;3065;p6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6" name="Google Shape;3066;p6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7" name="Google Shape;3067;p6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8" name="Google Shape;3068;p6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9" name="Google Shape;3069;p6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0" name="Google Shape;3070;p6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1" name="Google Shape;3071;p6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2" name="Google Shape;3072;p6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3" name="Google Shape;3073;p6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4" name="Google Shape;3074;p6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5" name="Google Shape;3075;p6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6" name="Google Shape;3076;p6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7" name="Google Shape;3077;p6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8" name="Google Shape;3078;p6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9" name="Google Shape;3079;p6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0" name="Google Shape;3080;p6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1" name="Google Shape;3081;p6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2" name="Google Shape;3082;p6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3" name="Google Shape;3083;p6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4" name="Google Shape;3084;p6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5" name="Google Shape;3085;p6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6" name="Google Shape;3086;p6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7" name="Google Shape;3087;p6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8" name="Google Shape;3088;p6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9" name="Google Shape;3089;p6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0" name="Google Shape;3090;p6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1" name="Google Shape;3091;p6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2" name="Google Shape;3092;p6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3" name="Google Shape;3093;p6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4" name="Google Shape;3094;p6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5" name="Google Shape;3095;p6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6" name="Google Shape;3096;p6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7" name="Google Shape;3097;p6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8" name="Google Shape;3098;p6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9" name="Google Shape;3099;p6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0" name="Google Shape;3100;p6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1" name="Google Shape;3101;p6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2" name="Google Shape;3102;p6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3" name="Google Shape;3103;p6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4" name="Google Shape;3104;p6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5" name="Google Shape;3105;p6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6" name="Google Shape;3106;p6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7" name="Google Shape;3107;p6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8" name="Google Shape;3108;p6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9" name="Google Shape;3109;p6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0" name="Google Shape;3110;p6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1" name="Google Shape;3111;p6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2" name="Google Shape;3112;p6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3" name="Google Shape;3113;p6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4" name="Google Shape;3114;p6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5" name="Google Shape;3115;p6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6" name="Google Shape;3116;p6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7" name="Google Shape;3117;p6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8" name="Google Shape;3118;p6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9" name="Google Shape;3119;p6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0" name="Google Shape;3120;p6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1" name="Google Shape;3121;p6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2" name="Google Shape;3122;p6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3" name="Google Shape;3123;p6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4" name="Google Shape;3124;p6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5" name="Google Shape;3125;p6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6" name="Google Shape;3126;p6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7" name="Google Shape;3127;p6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8" name="Google Shape;3128;p6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9" name="Google Shape;3129;p6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0" name="Google Shape;3130;p6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1" name="Google Shape;3131;p6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2" name="Google Shape;3132;p6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3" name="Google Shape;3133;p6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4" name="Google Shape;3134;p6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5" name="Google Shape;3135;p6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6" name="Google Shape;3136;p6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7" name="Google Shape;3137;p6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8" name="Google Shape;3138;p6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9" name="Google Shape;3139;p6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0" name="Google Shape;3140;p6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1" name="Google Shape;3141;p6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2" name="Google Shape;3142;p6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3" name="Google Shape;3143;p6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4" name="Google Shape;3144;p6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5" name="Google Shape;3145;p6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6" name="Google Shape;3146;p6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7" name="Google Shape;3147;p6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8" name="Google Shape;3148;p6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9" name="Google Shape;3149;p6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0" name="Google Shape;3150;p6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1" name="Google Shape;3151;p6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2" name="Google Shape;3152;p6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3" name="Google Shape;3153;p6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4" name="Google Shape;3154;p6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5" name="Google Shape;3155;p6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6" name="Google Shape;3156;p6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7" name="Google Shape;3157;p6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8" name="Google Shape;3158;p6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9" name="Google Shape;3159;p6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0" name="Google Shape;3160;p6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1" name="Google Shape;3161;p6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2" name="Google Shape;3162;p6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3" name="Google Shape;3163;p6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4" name="Google Shape;3164;p6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5" name="Google Shape;3165;p6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6" name="Google Shape;3166;p6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7" name="Google Shape;3167;p6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8" name="Google Shape;3168;p6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9" name="Google Shape;3169;p6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0" name="Google Shape;3170;p6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1" name="Google Shape;3171;p6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2" name="Google Shape;3172;p6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3" name="Google Shape;3173;p6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4" name="Google Shape;3174;p6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5" name="Google Shape;3175;p6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6" name="Google Shape;3176;p6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7" name="Google Shape;3177;p6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8" name="Google Shape;3178;p6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9" name="Google Shape;3179;p6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0" name="Google Shape;3180;p6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1" name="Google Shape;3181;p6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2" name="Google Shape;3182;p6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3" name="Google Shape;3183;p6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4" name="Google Shape;3184;p6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5" name="Google Shape;3185;p6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6" name="Google Shape;3186;p6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7" name="Google Shape;3187;p6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8" name="Google Shape;3188;p6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9" name="Google Shape;3189;p6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0" name="Google Shape;3190;p6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1" name="Google Shape;3191;p6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2" name="Google Shape;3192;p6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3" name="Google Shape;3193;p6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4" name="Google Shape;3194;p6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5" name="Google Shape;3195;p6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6" name="Google Shape;3196;p6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7" name="Google Shape;3197;p6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8" name="Google Shape;3198;p6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9" name="Google Shape;3199;p6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0" name="Google Shape;3200;p6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1" name="Google Shape;3201;p6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2" name="Google Shape;3202;p6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3" name="Google Shape;3203;p6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4" name="Google Shape;3204;p6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5" name="Google Shape;3205;p6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6" name="Google Shape;3206;p6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7" name="Google Shape;3207;p6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8" name="Google Shape;3208;p6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9" name="Google Shape;3209;p6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0" name="Google Shape;3210;p6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1" name="Google Shape;3211;p6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2" name="Google Shape;3212;p6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3" name="Google Shape;3213;p6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4" name="Google Shape;3214;p6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5" name="Google Shape;3215;p6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6" name="Google Shape;3216;p6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7" name="Google Shape;3217;p6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8" name="Google Shape;3218;p6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9" name="Google Shape;3219;p6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0" name="Google Shape;3220;p6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1" name="Google Shape;3221;p6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2" name="Google Shape;3222;p6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3" name="Google Shape;3223;p6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4" name="Google Shape;3224;p6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5" name="Google Shape;3225;p6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6" name="Google Shape;3226;p6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7" name="Google Shape;3227;p6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8" name="Google Shape;3228;p6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9" name="Google Shape;3229;p6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0" name="Google Shape;3230;p6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1" name="Google Shape;3231;p6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2" name="Google Shape;3232;p6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3" name="Google Shape;3233;p6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4" name="Google Shape;3234;p6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5" name="Google Shape;3235;p6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6" name="Google Shape;3236;p6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7" name="Google Shape;3237;p6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8" name="Google Shape;3238;p6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9" name="Google Shape;3239;p6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0" name="Google Shape;3240;p6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1" name="Google Shape;3241;p6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2" name="Google Shape;3242;p6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3" name="Google Shape;3243;p6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4" name="Google Shape;3244;p6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5" name="Google Shape;3245;p6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6" name="Google Shape;3246;p6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7" name="Google Shape;3247;p6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8" name="Google Shape;3248;p6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9" name="Google Shape;3249;p6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0" name="Google Shape;3250;p6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1" name="Google Shape;3251;p6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2" name="Google Shape;3252;p6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3" name="Google Shape;3253;p6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4" name="Google Shape;3254;p6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5" name="Google Shape;3255;p6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6" name="Google Shape;3256;p6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7" name="Google Shape;3257;p6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8" name="Google Shape;3258;p6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9" name="Google Shape;3259;p6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0" name="Google Shape;3260;p6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1" name="Google Shape;3261;p6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2" name="Google Shape;3262;p6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3" name="Google Shape;3263;p6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4" name="Google Shape;3264;p6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5" name="Google Shape;3265;p6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6" name="Google Shape;3266;p6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7" name="Google Shape;3267;p6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8" name="Google Shape;3268;p6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9" name="Google Shape;3269;p6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0" name="Google Shape;3270;p6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1" name="Google Shape;3271;p6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2" name="Google Shape;3272;p6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3" name="Google Shape;3273;p6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4" name="Google Shape;3274;p6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5" name="Google Shape;3275;p6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6" name="Google Shape;3276;p6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7" name="Google Shape;3277;p6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8" name="Google Shape;3278;p6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9" name="Google Shape;3279;p6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0" name="Google Shape;3280;p6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1" name="Google Shape;3281;p6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2" name="Google Shape;3282;p6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3" name="Google Shape;3283;p6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4" name="Google Shape;3284;p6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5" name="Google Shape;3285;p6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6" name="Google Shape;3286;p6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7" name="Google Shape;3287;p6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8" name="Google Shape;3288;p6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9" name="Google Shape;3289;p6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0" name="Google Shape;3290;p6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1" name="Google Shape;3291;p6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2" name="Google Shape;3292;p6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3" name="Google Shape;3293;p6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4" name="Google Shape;3294;p6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5" name="Google Shape;3295;p6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6" name="Google Shape;3296;p6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7" name="Google Shape;3297;p6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8" name="Google Shape;3298;p6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9" name="Google Shape;3299;p6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0" name="Google Shape;3300;p6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1" name="Google Shape;3301;p6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2" name="Google Shape;3302;p6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3" name="Google Shape;3303;p6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4" name="Google Shape;3304;p6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5" name="Google Shape;3305;p6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6" name="Google Shape;3306;p6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7" name="Google Shape;3307;p6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8" name="Google Shape;3308;p6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9" name="Google Shape;3309;p6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0" name="Google Shape;3310;p6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1" name="Google Shape;3311;p6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2" name="Google Shape;3312;p6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3" name="Google Shape;3313;p6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4" name="Google Shape;3314;p6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5" name="Google Shape;3315;p6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6" name="Google Shape;3316;p6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7" name="Google Shape;3317;p6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8" name="Google Shape;3318;p6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9" name="Google Shape;3319;p6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0" name="Google Shape;3320;p6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1" name="Google Shape;3321;p6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2" name="Google Shape;3322;p6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3" name="Google Shape;3323;p6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4" name="Google Shape;3324;p6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5" name="Google Shape;3325;p6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6" name="Google Shape;3326;p6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7" name="Google Shape;3327;p6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8" name="Google Shape;3328;p6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9" name="Google Shape;3329;p6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0" name="Google Shape;3330;p6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1" name="Google Shape;3331;p6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2" name="Google Shape;3332;p6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3" name="Google Shape;3333;p6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4" name="Google Shape;3334;p6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5" name="Google Shape;3335;p6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6" name="Google Shape;3336;p6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7" name="Google Shape;3337;p6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8" name="Google Shape;3338;p6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9" name="Google Shape;3339;p6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0" name="Google Shape;3340;p6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1" name="Google Shape;3341;p6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2" name="Google Shape;3342;p6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3" name="Google Shape;3343;p6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4" name="Google Shape;3344;p6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5" name="Google Shape;3345;p6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6" name="Google Shape;3346;p6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7" name="Google Shape;3347;p6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8" name="Google Shape;3348;p6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9" name="Google Shape;3349;p6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0" name="Google Shape;3350;p6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1" name="Google Shape;3351;p6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2" name="Google Shape;3352;p6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3" name="Google Shape;3353;p6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4" name="Google Shape;3354;p6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5" name="Google Shape;3355;p6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6" name="Google Shape;3356;p6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7" name="Google Shape;3357;p6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8" name="Google Shape;3358;p6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9" name="Google Shape;3359;p6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0" name="Google Shape;3360;p6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1" name="Google Shape;3361;p6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2" name="Google Shape;3362;p6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3" name="Google Shape;3363;p6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4" name="Google Shape;3364;p6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5" name="Google Shape;3365;p6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6" name="Google Shape;3366;p6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7" name="Google Shape;3367;p6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8" name="Google Shape;3368;p6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9" name="Google Shape;3369;p6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0" name="Google Shape;3370;p6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1" name="Google Shape;3371;p6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2" name="Google Shape;3372;p6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3" name="Google Shape;3373;p6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4" name="Google Shape;3374;p6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5" name="Google Shape;3375;p6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6" name="Google Shape;3376;p6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7" name="Google Shape;3377;p6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8" name="Google Shape;3378;p6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9" name="Google Shape;3379;p6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0" name="Google Shape;3380;p6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1" name="Google Shape;3381;p6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2" name="Google Shape;3382;p6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3" name="Google Shape;3383;p6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4" name="Google Shape;3384;p6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5" name="Google Shape;3385;p6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6" name="Google Shape;3386;p6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7" name="Google Shape;3387;p6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8" name="Google Shape;3388;p6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9" name="Google Shape;3389;p6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0" name="Google Shape;3390;p6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1" name="Google Shape;3391;p6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2" name="Google Shape;3392;p6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3" name="Google Shape;3393;p6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4" name="Google Shape;3394;p6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5" name="Google Shape;3395;p6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6" name="Google Shape;3396;p6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7" name="Google Shape;3397;p6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8" name="Google Shape;3398;p6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9" name="Google Shape;3399;p6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0" name="Google Shape;3400;p6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1" name="Google Shape;3401;p6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2" name="Google Shape;3402;p6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3" name="Google Shape;3403;p6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4" name="Google Shape;3404;p6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5" name="Google Shape;3405;p6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6" name="Google Shape;3406;p6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7" name="Google Shape;3407;p6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8" name="Google Shape;3408;p6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9" name="Google Shape;3409;p6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0" name="Google Shape;3410;p6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1" name="Google Shape;3411;p6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2" name="Google Shape;3412;p6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3" name="Google Shape;3413;p6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4" name="Google Shape;3414;p6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5" name="Google Shape;3415;p6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6" name="Google Shape;3416;p6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7" name="Google Shape;3417;p6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8" name="Google Shape;3418;p6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9" name="Google Shape;3419;p6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0" name="Google Shape;3420;p6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1" name="Google Shape;3421;p6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2" name="Google Shape;3422;p6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3" name="Google Shape;3423;p6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4" name="Google Shape;3424;p6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5" name="Google Shape;3425;p6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6" name="Google Shape;3426;p6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7" name="Google Shape;3427;p6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8" name="Google Shape;3428;p6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9" name="Google Shape;3429;p6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0" name="Google Shape;3430;p6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1" name="Google Shape;3431;p6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2" name="Google Shape;3432;p6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3" name="Google Shape;3433;p6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4" name="Google Shape;3434;p6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5" name="Google Shape;3435;p6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6" name="Google Shape;3436;p6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7" name="Google Shape;3437;p6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8" name="Google Shape;3438;p6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9" name="Google Shape;3439;p6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0" name="Google Shape;3440;p6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1" name="Google Shape;3441;p6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2" name="Google Shape;3442;p6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3" name="Google Shape;3443;p6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4" name="Google Shape;3444;p6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5" name="Google Shape;3445;p6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6" name="Google Shape;3446;p6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7" name="Google Shape;3447;p6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8" name="Google Shape;3448;p6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9" name="Google Shape;3449;p6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0" name="Google Shape;3450;p6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1" name="Google Shape;3451;p6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2" name="Google Shape;3452;p6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3" name="Google Shape;3453;p6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4" name="Google Shape;3454;p6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5" name="Google Shape;3455;p6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6" name="Google Shape;3456;p6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7" name="Google Shape;3457;p6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8" name="Google Shape;3458;p6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9" name="Google Shape;3459;p6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60" name="Google Shape;3460;p61"/>
          <p:cNvGrpSpPr/>
          <p:nvPr/>
        </p:nvGrpSpPr>
        <p:grpSpPr>
          <a:xfrm>
            <a:off x="11715112" y="2413105"/>
            <a:ext cx="5181680" cy="2760470"/>
            <a:chOff x="233350" y="949250"/>
            <a:chExt cx="7137300" cy="3802300"/>
          </a:xfrm>
        </p:grpSpPr>
        <p:sp>
          <p:nvSpPr>
            <p:cNvPr id="3461" name="Google Shape;3461;p6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2" name="Google Shape;3462;p6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3" name="Google Shape;3463;p6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4" name="Google Shape;3464;p6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5" name="Google Shape;3465;p6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6" name="Google Shape;3466;p6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7" name="Google Shape;3467;p6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8" name="Google Shape;3468;p6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9" name="Google Shape;3469;p6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0" name="Google Shape;3470;p6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1" name="Google Shape;3471;p6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2" name="Google Shape;3472;p6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3" name="Google Shape;3473;p6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4" name="Google Shape;3474;p6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5" name="Google Shape;3475;p6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6" name="Google Shape;3476;p6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7" name="Google Shape;3477;p6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8" name="Google Shape;3478;p6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9" name="Google Shape;3479;p6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0" name="Google Shape;3480;p6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1" name="Google Shape;3481;p6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2" name="Google Shape;3482;p6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3" name="Google Shape;3483;p6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4" name="Google Shape;3484;p6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5" name="Google Shape;3485;p6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6" name="Google Shape;3486;p6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7" name="Google Shape;3487;p6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8" name="Google Shape;3488;p6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9" name="Google Shape;3489;p6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0" name="Google Shape;3490;p6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1" name="Google Shape;3491;p6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2" name="Google Shape;3492;p6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3" name="Google Shape;3493;p6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4" name="Google Shape;3494;p6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5" name="Google Shape;3495;p6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6" name="Google Shape;3496;p6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7" name="Google Shape;3497;p6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8" name="Google Shape;3498;p6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9" name="Google Shape;3499;p6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0" name="Google Shape;3500;p6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1" name="Google Shape;3501;p6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2" name="Google Shape;3502;p6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3" name="Google Shape;3503;p6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4" name="Google Shape;3504;p6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5" name="Google Shape;3505;p6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6" name="Google Shape;3506;p6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7" name="Google Shape;3507;p6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8" name="Google Shape;3508;p6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9" name="Google Shape;3509;p6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0" name="Google Shape;3510;p6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1" name="Google Shape;3511;p6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12" name="Google Shape;3512;p61"/>
          <p:cNvGrpSpPr/>
          <p:nvPr/>
        </p:nvGrpSpPr>
        <p:grpSpPr>
          <a:xfrm>
            <a:off x="15343970" y="6502651"/>
            <a:ext cx="208461" cy="640681"/>
            <a:chOff x="7564426" y="3224343"/>
            <a:chExt cx="119985" cy="368801"/>
          </a:xfrm>
        </p:grpSpPr>
        <p:sp>
          <p:nvSpPr>
            <p:cNvPr id="3513" name="Google Shape;3513;p6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4" name="Google Shape;3514;p6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15" name="Google Shape;3515;p61"/>
          <p:cNvGrpSpPr/>
          <p:nvPr/>
        </p:nvGrpSpPr>
        <p:grpSpPr>
          <a:xfrm>
            <a:off x="14742946" y="6490853"/>
            <a:ext cx="378977" cy="664264"/>
            <a:chOff x="8370831" y="3202002"/>
            <a:chExt cx="218129" cy="382376"/>
          </a:xfrm>
        </p:grpSpPr>
        <p:sp>
          <p:nvSpPr>
            <p:cNvPr id="3516" name="Google Shape;3516;p6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7" name="Google Shape;3517;p6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18" name="Google Shape;3518;p61"/>
          <p:cNvGrpSpPr/>
          <p:nvPr/>
        </p:nvGrpSpPr>
        <p:grpSpPr>
          <a:xfrm>
            <a:off x="16189725" y="7313117"/>
            <a:ext cx="618859" cy="534000"/>
            <a:chOff x="6742064" y="3750480"/>
            <a:chExt cx="399315" cy="344560"/>
          </a:xfrm>
        </p:grpSpPr>
        <p:sp>
          <p:nvSpPr>
            <p:cNvPr id="3519" name="Google Shape;3519;p6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0" name="Google Shape;3520;p6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21" name="Google Shape;3521;p61"/>
          <p:cNvGrpSpPr/>
          <p:nvPr/>
        </p:nvGrpSpPr>
        <p:grpSpPr>
          <a:xfrm>
            <a:off x="15267763" y="8015212"/>
            <a:ext cx="360874" cy="563216"/>
            <a:chOff x="7248525" y="3739696"/>
            <a:chExt cx="230531" cy="359790"/>
          </a:xfrm>
        </p:grpSpPr>
        <p:sp>
          <p:nvSpPr>
            <p:cNvPr id="3522" name="Google Shape;3522;p6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3" name="Google Shape;3523;p6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24" name="Google Shape;3524;p61"/>
          <p:cNvGrpSpPr/>
          <p:nvPr/>
        </p:nvGrpSpPr>
        <p:grpSpPr>
          <a:xfrm>
            <a:off x="15759602" y="7301661"/>
            <a:ext cx="325792" cy="557419"/>
            <a:chOff x="7601242" y="3729267"/>
            <a:chExt cx="222566" cy="380803"/>
          </a:xfrm>
        </p:grpSpPr>
        <p:sp>
          <p:nvSpPr>
            <p:cNvPr id="3525" name="Google Shape;3525;p6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6" name="Google Shape;3526;p6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27" name="Google Shape;3527;p61"/>
          <p:cNvSpPr/>
          <p:nvPr/>
        </p:nvSpPr>
        <p:spPr>
          <a:xfrm>
            <a:off x="15691654" y="6526374"/>
            <a:ext cx="461688" cy="59315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28" name="Google Shape;3528;p61"/>
          <p:cNvGrpSpPr/>
          <p:nvPr/>
        </p:nvGrpSpPr>
        <p:grpSpPr>
          <a:xfrm>
            <a:off x="14738893" y="7303941"/>
            <a:ext cx="387085" cy="551980"/>
            <a:chOff x="8304647" y="3738687"/>
            <a:chExt cx="225076" cy="320956"/>
          </a:xfrm>
        </p:grpSpPr>
        <p:sp>
          <p:nvSpPr>
            <p:cNvPr id="3529" name="Google Shape;3529;p6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0" name="Google Shape;3530;p6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1" name="Google Shape;3531;p6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32" name="Google Shape;3532;p61"/>
          <p:cNvGrpSpPr/>
          <p:nvPr/>
        </p:nvGrpSpPr>
        <p:grpSpPr>
          <a:xfrm>
            <a:off x="15283878" y="7303941"/>
            <a:ext cx="356983" cy="551980"/>
            <a:chOff x="8615101" y="3738687"/>
            <a:chExt cx="207573" cy="320956"/>
          </a:xfrm>
        </p:grpSpPr>
        <p:sp>
          <p:nvSpPr>
            <p:cNvPr id="3533" name="Google Shape;3533;p6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4" name="Google Shape;3534;p6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5" name="Google Shape;3535;p6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36" name="Google Shape;3536;p61"/>
          <p:cNvSpPr/>
          <p:nvPr/>
        </p:nvSpPr>
        <p:spPr>
          <a:xfrm>
            <a:off x="16276757" y="6483708"/>
            <a:ext cx="444795" cy="57738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3537" name="Google Shape;3537;p61"/>
          <p:cNvGrpSpPr/>
          <p:nvPr/>
        </p:nvGrpSpPr>
        <p:grpSpPr>
          <a:xfrm>
            <a:off x="12073287" y="7546917"/>
            <a:ext cx="1115341" cy="1022566"/>
            <a:chOff x="6015419" y="3716859"/>
            <a:chExt cx="557671" cy="511283"/>
          </a:xfrm>
        </p:grpSpPr>
        <p:sp>
          <p:nvSpPr>
            <p:cNvPr id="3538" name="Google Shape;3538;p6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39" name="Google Shape;3539;p61"/>
            <p:cNvGrpSpPr/>
            <p:nvPr/>
          </p:nvGrpSpPr>
          <p:grpSpPr>
            <a:xfrm>
              <a:off x="6036094" y="3716980"/>
              <a:ext cx="529860" cy="510468"/>
              <a:chOff x="6036094" y="3716980"/>
              <a:chExt cx="529860" cy="510468"/>
            </a:xfrm>
          </p:grpSpPr>
          <p:sp>
            <p:nvSpPr>
              <p:cNvPr id="3540" name="Google Shape;3540;p6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1" name="Google Shape;3541;p6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2" name="Google Shape;3542;p6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3" name="Google Shape;3543;p6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4" name="Google Shape;3544;p6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5" name="Google Shape;3545;p6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6" name="Google Shape;3546;p6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7" name="Google Shape;3547;p6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8" name="Google Shape;3548;p6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9" name="Google Shape;3549;p6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550" name="Google Shape;3550;p61"/>
          <p:cNvGrpSpPr/>
          <p:nvPr/>
        </p:nvGrpSpPr>
        <p:grpSpPr>
          <a:xfrm>
            <a:off x="13331058" y="6260455"/>
            <a:ext cx="1152604" cy="1023743"/>
            <a:chOff x="6644304" y="3073628"/>
            <a:chExt cx="576302" cy="511871"/>
          </a:xfrm>
        </p:grpSpPr>
        <p:sp>
          <p:nvSpPr>
            <p:cNvPr id="3551" name="Google Shape;3551;p6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52" name="Google Shape;3552;p61"/>
            <p:cNvGrpSpPr/>
            <p:nvPr/>
          </p:nvGrpSpPr>
          <p:grpSpPr>
            <a:xfrm>
              <a:off x="6712169" y="3085440"/>
              <a:ext cx="481622" cy="494913"/>
              <a:chOff x="6712169" y="3085440"/>
              <a:chExt cx="481622" cy="494913"/>
            </a:xfrm>
          </p:grpSpPr>
          <p:sp>
            <p:nvSpPr>
              <p:cNvPr id="3553" name="Google Shape;3553;p6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4" name="Google Shape;3554;p6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5" name="Google Shape;3555;p6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6" name="Google Shape;3556;p6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7" name="Google Shape;3557;p6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58" name="Google Shape;3558;p6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9" name="Google Shape;3559;p6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0" name="Google Shape;3560;p6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61" name="Google Shape;3561;p61"/>
          <p:cNvSpPr/>
          <p:nvPr/>
        </p:nvSpPr>
        <p:spPr>
          <a:xfrm>
            <a:off x="14019126" y="6293713"/>
            <a:ext cx="48537" cy="2200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62" name="Google Shape;3562;p61"/>
          <p:cNvGrpSpPr/>
          <p:nvPr/>
        </p:nvGrpSpPr>
        <p:grpSpPr>
          <a:xfrm>
            <a:off x="13346759" y="7546445"/>
            <a:ext cx="1121261" cy="1022705"/>
            <a:chOff x="6652154" y="3716623"/>
            <a:chExt cx="560631" cy="511352"/>
          </a:xfrm>
        </p:grpSpPr>
        <p:sp>
          <p:nvSpPr>
            <p:cNvPr id="3563" name="Google Shape;3563;p6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64" name="Google Shape;3564;p61"/>
            <p:cNvGrpSpPr/>
            <p:nvPr/>
          </p:nvGrpSpPr>
          <p:grpSpPr>
            <a:xfrm>
              <a:off x="6669657" y="3716715"/>
              <a:ext cx="466779" cy="464290"/>
              <a:chOff x="6669657" y="3716715"/>
              <a:chExt cx="466779" cy="464290"/>
            </a:xfrm>
          </p:grpSpPr>
          <p:sp>
            <p:nvSpPr>
              <p:cNvPr id="3565" name="Google Shape;3565;p6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6" name="Google Shape;3566;p6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7" name="Google Shape;3567;p6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8" name="Google Shape;3568;p6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9" name="Google Shape;3569;p6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0" name="Google Shape;3570;p6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1" name="Google Shape;3571;p6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2" name="Google Shape;3572;p6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3" name="Google Shape;3573;p6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4" name="Google Shape;3574;p6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5" name="Google Shape;3575;p6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6" name="Google Shape;3576;p6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7" name="Google Shape;3577;p6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578" name="Google Shape;3578;p61"/>
          <p:cNvGrpSpPr/>
          <p:nvPr/>
        </p:nvGrpSpPr>
        <p:grpSpPr>
          <a:xfrm>
            <a:off x="15734941" y="8109263"/>
            <a:ext cx="375115" cy="375115"/>
            <a:chOff x="8565775" y="671075"/>
            <a:chExt cx="441000" cy="441000"/>
          </a:xfrm>
        </p:grpSpPr>
        <p:sp>
          <p:nvSpPr>
            <p:cNvPr id="3579" name="Google Shape;3579;p6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0" name="Google Shape;3580;p61"/>
            <p:cNvSpPr/>
            <p:nvPr/>
          </p:nvSpPr>
          <p:spPr>
            <a:xfrm>
              <a:off x="8706625" y="811925"/>
              <a:ext cx="159300" cy="159300"/>
            </a:xfrm>
            <a:prstGeom prst="ellipse">
              <a:avLst/>
            </a:pr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81" name="Google Shape;3581;p61"/>
          <p:cNvSpPr/>
          <p:nvPr/>
        </p:nvSpPr>
        <p:spPr>
          <a:xfrm>
            <a:off x="16337370" y="8101104"/>
            <a:ext cx="387365" cy="391433"/>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2" name="Google Shape;3582;p61"/>
          <p:cNvSpPr/>
          <p:nvPr/>
        </p:nvSpPr>
        <p:spPr>
          <a:xfrm flipH="1">
            <a:off x="14753846" y="8034015"/>
            <a:ext cx="357177" cy="52561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83" name="Google Shape;3583;p61"/>
          <p:cNvGrpSpPr/>
          <p:nvPr/>
        </p:nvGrpSpPr>
        <p:grpSpPr>
          <a:xfrm>
            <a:off x="12042651" y="6265699"/>
            <a:ext cx="1175741" cy="1024746"/>
            <a:chOff x="6000100" y="3076250"/>
            <a:chExt cx="587871" cy="512373"/>
          </a:xfrm>
        </p:grpSpPr>
        <p:sp>
          <p:nvSpPr>
            <p:cNvPr id="3584" name="Google Shape;3584;p6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85" name="Google Shape;3585;p61"/>
            <p:cNvGrpSpPr/>
            <p:nvPr/>
          </p:nvGrpSpPr>
          <p:grpSpPr>
            <a:xfrm>
              <a:off x="6031360" y="3076713"/>
              <a:ext cx="539107" cy="480965"/>
              <a:chOff x="6031360" y="3076713"/>
              <a:chExt cx="539107" cy="480965"/>
            </a:xfrm>
          </p:grpSpPr>
          <p:sp>
            <p:nvSpPr>
              <p:cNvPr id="3586" name="Google Shape;3586;p6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7" name="Google Shape;3587;p6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8" name="Google Shape;3588;p6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9" name="Google Shape;3589;p6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0" name="Google Shape;3590;p6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1" name="Google Shape;3591;p6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2" name="Google Shape;3592;p6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593" name="Google Shape;3593;p61"/>
          <p:cNvGrpSpPr/>
          <p:nvPr/>
        </p:nvGrpSpPr>
        <p:grpSpPr>
          <a:xfrm>
            <a:off x="7195571" y="6131763"/>
            <a:ext cx="4482688" cy="2661312"/>
            <a:chOff x="3597785" y="3065882"/>
            <a:chExt cx="2241344" cy="1330656"/>
          </a:xfrm>
        </p:grpSpPr>
        <p:grpSp>
          <p:nvGrpSpPr>
            <p:cNvPr id="3594" name="Google Shape;3594;p61"/>
            <p:cNvGrpSpPr/>
            <p:nvPr/>
          </p:nvGrpSpPr>
          <p:grpSpPr>
            <a:xfrm>
              <a:off x="5296908" y="3937355"/>
              <a:ext cx="143198" cy="32380"/>
              <a:chOff x="5296908" y="3937355"/>
              <a:chExt cx="143198" cy="32380"/>
            </a:xfrm>
          </p:grpSpPr>
          <p:sp>
            <p:nvSpPr>
              <p:cNvPr id="3595" name="Google Shape;3595;p6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96" name="Google Shape;3596;p61"/>
              <p:cNvGrpSpPr/>
              <p:nvPr/>
            </p:nvGrpSpPr>
            <p:grpSpPr>
              <a:xfrm>
                <a:off x="5402331" y="3937355"/>
                <a:ext cx="37776" cy="32380"/>
                <a:chOff x="5402331" y="3937355"/>
                <a:chExt cx="37776" cy="32380"/>
              </a:xfrm>
            </p:grpSpPr>
            <p:sp>
              <p:nvSpPr>
                <p:cNvPr id="3597" name="Google Shape;3597;p6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8" name="Google Shape;3598;p6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99" name="Google Shape;3599;p61"/>
              <p:cNvGrpSpPr/>
              <p:nvPr/>
            </p:nvGrpSpPr>
            <p:grpSpPr>
              <a:xfrm>
                <a:off x="5296908" y="3937355"/>
                <a:ext cx="37783" cy="32380"/>
                <a:chOff x="5296908" y="3937355"/>
                <a:chExt cx="37783" cy="32380"/>
              </a:xfrm>
            </p:grpSpPr>
            <p:sp>
              <p:nvSpPr>
                <p:cNvPr id="3600" name="Google Shape;3600;p6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1" name="Google Shape;3601;p6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602" name="Google Shape;3602;p61"/>
            <p:cNvGrpSpPr/>
            <p:nvPr/>
          </p:nvGrpSpPr>
          <p:grpSpPr>
            <a:xfrm>
              <a:off x="4724163" y="3119631"/>
              <a:ext cx="120838" cy="84218"/>
              <a:chOff x="4724163" y="3119631"/>
              <a:chExt cx="120838" cy="84218"/>
            </a:xfrm>
          </p:grpSpPr>
          <p:grpSp>
            <p:nvGrpSpPr>
              <p:cNvPr id="3603" name="Google Shape;3603;p61"/>
              <p:cNvGrpSpPr/>
              <p:nvPr/>
            </p:nvGrpSpPr>
            <p:grpSpPr>
              <a:xfrm>
                <a:off x="4746712" y="3132773"/>
                <a:ext cx="86869" cy="56424"/>
                <a:chOff x="4746712" y="3132773"/>
                <a:chExt cx="86869" cy="56424"/>
              </a:xfrm>
            </p:grpSpPr>
            <p:sp>
              <p:nvSpPr>
                <p:cNvPr id="3604" name="Google Shape;3604;p6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5" name="Google Shape;3605;p6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06" name="Google Shape;3606;p61"/>
              <p:cNvGrpSpPr/>
              <p:nvPr/>
            </p:nvGrpSpPr>
            <p:grpSpPr>
              <a:xfrm>
                <a:off x="4773634" y="3143336"/>
                <a:ext cx="37776" cy="32451"/>
                <a:chOff x="4773634" y="3143336"/>
                <a:chExt cx="37776" cy="32451"/>
              </a:xfrm>
            </p:grpSpPr>
            <p:sp>
              <p:nvSpPr>
                <p:cNvPr id="3607" name="Google Shape;3607;p6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8" name="Google Shape;3608;p6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09" name="Google Shape;3609;p61"/>
              <p:cNvGrpSpPr/>
              <p:nvPr/>
            </p:nvGrpSpPr>
            <p:grpSpPr>
              <a:xfrm>
                <a:off x="4724163" y="3131248"/>
                <a:ext cx="37776" cy="32459"/>
                <a:chOff x="4724163" y="3131248"/>
                <a:chExt cx="37776" cy="32459"/>
              </a:xfrm>
            </p:grpSpPr>
            <p:sp>
              <p:nvSpPr>
                <p:cNvPr id="3610" name="Google Shape;3610;p6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1" name="Google Shape;3611;p6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12" name="Google Shape;3612;p61"/>
              <p:cNvGrpSpPr/>
              <p:nvPr/>
            </p:nvGrpSpPr>
            <p:grpSpPr>
              <a:xfrm>
                <a:off x="4755081" y="3176054"/>
                <a:ext cx="32357" cy="27795"/>
                <a:chOff x="4755081" y="3176054"/>
                <a:chExt cx="32357" cy="27795"/>
              </a:xfrm>
            </p:grpSpPr>
            <p:sp>
              <p:nvSpPr>
                <p:cNvPr id="3613" name="Google Shape;3613;p6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4" name="Google Shape;3614;p6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15" name="Google Shape;3615;p61"/>
              <p:cNvGrpSpPr/>
              <p:nvPr/>
            </p:nvGrpSpPr>
            <p:grpSpPr>
              <a:xfrm>
                <a:off x="4812550" y="3119631"/>
                <a:ext cx="32451" cy="27803"/>
                <a:chOff x="4812550" y="3119631"/>
                <a:chExt cx="32451" cy="27803"/>
              </a:xfrm>
            </p:grpSpPr>
            <p:sp>
              <p:nvSpPr>
                <p:cNvPr id="3616" name="Google Shape;3616;p6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7" name="Google Shape;3617;p6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618" name="Google Shape;3618;p61"/>
            <p:cNvGrpSpPr/>
            <p:nvPr/>
          </p:nvGrpSpPr>
          <p:grpSpPr>
            <a:xfrm>
              <a:off x="5382826" y="4027197"/>
              <a:ext cx="268967" cy="250422"/>
              <a:chOff x="5382826" y="4027197"/>
              <a:chExt cx="268967" cy="250422"/>
            </a:xfrm>
          </p:grpSpPr>
          <p:grpSp>
            <p:nvGrpSpPr>
              <p:cNvPr id="3619" name="Google Shape;3619;p61"/>
              <p:cNvGrpSpPr/>
              <p:nvPr/>
            </p:nvGrpSpPr>
            <p:grpSpPr>
              <a:xfrm>
                <a:off x="5405280" y="4042510"/>
                <a:ext cx="237570" cy="218647"/>
                <a:chOff x="5405280" y="4042510"/>
                <a:chExt cx="237570" cy="218647"/>
              </a:xfrm>
            </p:grpSpPr>
            <p:sp>
              <p:nvSpPr>
                <p:cNvPr id="3620" name="Google Shape;3620;p6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1" name="Google Shape;3621;p6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2" name="Google Shape;3622;p6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3" name="Google Shape;3623;p6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4" name="Google Shape;3624;p6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5" name="Google Shape;3625;p6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26" name="Google Shape;3626;p61"/>
              <p:cNvGrpSpPr/>
              <p:nvPr/>
            </p:nvGrpSpPr>
            <p:grpSpPr>
              <a:xfrm>
                <a:off x="5382826" y="4125549"/>
                <a:ext cx="37776" cy="32380"/>
                <a:chOff x="5382826" y="4125549"/>
                <a:chExt cx="37776" cy="32380"/>
              </a:xfrm>
            </p:grpSpPr>
            <p:sp>
              <p:nvSpPr>
                <p:cNvPr id="3627" name="Google Shape;3627;p6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8" name="Google Shape;3628;p6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29" name="Google Shape;3629;p61"/>
              <p:cNvGrpSpPr/>
              <p:nvPr/>
            </p:nvGrpSpPr>
            <p:grpSpPr>
              <a:xfrm>
                <a:off x="5475680" y="4195587"/>
                <a:ext cx="37783" cy="32364"/>
                <a:chOff x="5475680" y="4195587"/>
                <a:chExt cx="37783" cy="32364"/>
              </a:xfrm>
            </p:grpSpPr>
            <p:sp>
              <p:nvSpPr>
                <p:cNvPr id="3630" name="Google Shape;3630;p6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1" name="Google Shape;3631;p6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32" name="Google Shape;3632;p61"/>
              <p:cNvGrpSpPr/>
              <p:nvPr/>
            </p:nvGrpSpPr>
            <p:grpSpPr>
              <a:xfrm>
                <a:off x="5532575" y="4027197"/>
                <a:ext cx="33308" cy="32262"/>
                <a:chOff x="5532575" y="4027197"/>
                <a:chExt cx="33308" cy="32262"/>
              </a:xfrm>
            </p:grpSpPr>
            <p:sp>
              <p:nvSpPr>
                <p:cNvPr id="3633" name="Google Shape;3633;p6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4" name="Google Shape;3634;p6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35" name="Google Shape;3635;p61"/>
              <p:cNvGrpSpPr/>
              <p:nvPr/>
            </p:nvGrpSpPr>
            <p:grpSpPr>
              <a:xfrm>
                <a:off x="5590706" y="4245348"/>
                <a:ext cx="33497" cy="32270"/>
                <a:chOff x="5590706" y="4245348"/>
                <a:chExt cx="33497" cy="32270"/>
              </a:xfrm>
            </p:grpSpPr>
            <p:sp>
              <p:nvSpPr>
                <p:cNvPr id="3636" name="Google Shape;3636;p6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7" name="Google Shape;3637;p6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38" name="Google Shape;3638;p61"/>
              <p:cNvGrpSpPr/>
              <p:nvPr/>
            </p:nvGrpSpPr>
            <p:grpSpPr>
              <a:xfrm>
                <a:off x="5618681" y="4109677"/>
                <a:ext cx="33112" cy="32357"/>
                <a:chOff x="5618681" y="4109677"/>
                <a:chExt cx="33112" cy="32357"/>
              </a:xfrm>
            </p:grpSpPr>
            <p:sp>
              <p:nvSpPr>
                <p:cNvPr id="3639" name="Google Shape;3639;p6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0" name="Google Shape;3640;p6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41" name="Google Shape;3641;p61"/>
              <p:cNvGrpSpPr/>
              <p:nvPr/>
            </p:nvGrpSpPr>
            <p:grpSpPr>
              <a:xfrm>
                <a:off x="5479298" y="4128262"/>
                <a:ext cx="31405" cy="26906"/>
                <a:chOff x="5479298" y="4128262"/>
                <a:chExt cx="31405" cy="26906"/>
              </a:xfrm>
            </p:grpSpPr>
            <p:sp>
              <p:nvSpPr>
                <p:cNvPr id="3642" name="Google Shape;3642;p6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3" name="Google Shape;3643;p6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44" name="Google Shape;3644;p61"/>
              <p:cNvGrpSpPr/>
              <p:nvPr/>
            </p:nvGrpSpPr>
            <p:grpSpPr>
              <a:xfrm>
                <a:off x="5582903" y="4180116"/>
                <a:ext cx="31499" cy="26898"/>
                <a:chOff x="5582903" y="4180116"/>
                <a:chExt cx="31499" cy="26898"/>
              </a:xfrm>
            </p:grpSpPr>
            <p:sp>
              <p:nvSpPr>
                <p:cNvPr id="3645" name="Google Shape;3645;p6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6" name="Google Shape;3646;p6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647" name="Google Shape;3647;p61"/>
            <p:cNvGrpSpPr/>
            <p:nvPr/>
          </p:nvGrpSpPr>
          <p:grpSpPr>
            <a:xfrm>
              <a:off x="3977681" y="3230323"/>
              <a:ext cx="94584" cy="84085"/>
              <a:chOff x="3977681" y="3230323"/>
              <a:chExt cx="94584" cy="84085"/>
            </a:xfrm>
          </p:grpSpPr>
          <p:grpSp>
            <p:nvGrpSpPr>
              <p:cNvPr id="3648" name="Google Shape;3648;p61"/>
              <p:cNvGrpSpPr/>
              <p:nvPr/>
            </p:nvGrpSpPr>
            <p:grpSpPr>
              <a:xfrm>
                <a:off x="4000135" y="3243041"/>
                <a:ext cx="59570" cy="57186"/>
                <a:chOff x="4000135" y="3243041"/>
                <a:chExt cx="59570" cy="57186"/>
              </a:xfrm>
            </p:grpSpPr>
            <p:sp>
              <p:nvSpPr>
                <p:cNvPr id="3649" name="Google Shape;3649;p6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0" name="Google Shape;3650;p6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1" name="Google Shape;3651;p6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52" name="Google Shape;3652;p61"/>
              <p:cNvGrpSpPr/>
              <p:nvPr/>
            </p:nvGrpSpPr>
            <p:grpSpPr>
              <a:xfrm>
                <a:off x="3977681" y="3245872"/>
                <a:ext cx="37783" cy="32380"/>
                <a:chOff x="3977681" y="3245872"/>
                <a:chExt cx="37783" cy="32380"/>
              </a:xfrm>
            </p:grpSpPr>
            <p:sp>
              <p:nvSpPr>
                <p:cNvPr id="3653" name="Google Shape;3653;p6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4" name="Google Shape;3654;p6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55" name="Google Shape;3655;p61"/>
              <p:cNvGrpSpPr/>
              <p:nvPr/>
            </p:nvGrpSpPr>
            <p:grpSpPr>
              <a:xfrm>
                <a:off x="4040860" y="3262672"/>
                <a:ext cx="31405" cy="27001"/>
                <a:chOff x="4040860" y="3262672"/>
                <a:chExt cx="31405" cy="27001"/>
              </a:xfrm>
            </p:grpSpPr>
            <p:sp>
              <p:nvSpPr>
                <p:cNvPr id="3656" name="Google Shape;3656;p6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7" name="Google Shape;3657;p6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58" name="Google Shape;3658;p61"/>
              <p:cNvGrpSpPr/>
              <p:nvPr/>
            </p:nvGrpSpPr>
            <p:grpSpPr>
              <a:xfrm>
                <a:off x="4021072" y="3230323"/>
                <a:ext cx="31397" cy="26906"/>
                <a:chOff x="4021072" y="3230323"/>
                <a:chExt cx="31397" cy="26906"/>
              </a:xfrm>
            </p:grpSpPr>
            <p:sp>
              <p:nvSpPr>
                <p:cNvPr id="3659" name="Google Shape;3659;p6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0" name="Google Shape;3660;p6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61" name="Google Shape;3661;p61"/>
              <p:cNvGrpSpPr/>
              <p:nvPr/>
            </p:nvGrpSpPr>
            <p:grpSpPr>
              <a:xfrm>
                <a:off x="4001472" y="3287462"/>
                <a:ext cx="31499" cy="26945"/>
                <a:chOff x="4001472" y="3287462"/>
                <a:chExt cx="31499" cy="26945"/>
              </a:xfrm>
            </p:grpSpPr>
            <p:sp>
              <p:nvSpPr>
                <p:cNvPr id="3662" name="Google Shape;3662;p6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3" name="Google Shape;3663;p6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664" name="Google Shape;3664;p61"/>
            <p:cNvGrpSpPr/>
            <p:nvPr/>
          </p:nvGrpSpPr>
          <p:grpSpPr>
            <a:xfrm>
              <a:off x="4084715" y="3258865"/>
              <a:ext cx="184961" cy="137268"/>
              <a:chOff x="4084715" y="3258865"/>
              <a:chExt cx="184961" cy="137268"/>
            </a:xfrm>
          </p:grpSpPr>
          <p:grpSp>
            <p:nvGrpSpPr>
              <p:cNvPr id="3665" name="Google Shape;3665;p61"/>
              <p:cNvGrpSpPr/>
              <p:nvPr/>
            </p:nvGrpSpPr>
            <p:grpSpPr>
              <a:xfrm>
                <a:off x="4107453" y="3271583"/>
                <a:ext cx="153470" cy="110275"/>
                <a:chOff x="4107453" y="3271583"/>
                <a:chExt cx="153470" cy="110275"/>
              </a:xfrm>
            </p:grpSpPr>
            <p:sp>
              <p:nvSpPr>
                <p:cNvPr id="3666" name="Google Shape;3666;p6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7" name="Google Shape;3667;p6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8" name="Google Shape;3668;p6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9" name="Google Shape;3669;p6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70" name="Google Shape;3670;p61"/>
              <p:cNvGrpSpPr/>
              <p:nvPr/>
            </p:nvGrpSpPr>
            <p:grpSpPr>
              <a:xfrm>
                <a:off x="4136947" y="3258865"/>
                <a:ext cx="31499" cy="27001"/>
                <a:chOff x="4136947" y="3258865"/>
                <a:chExt cx="31499" cy="27001"/>
              </a:xfrm>
            </p:grpSpPr>
            <p:sp>
              <p:nvSpPr>
                <p:cNvPr id="3671" name="Google Shape;3671;p6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2" name="Google Shape;3672;p6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73" name="Google Shape;3673;p61"/>
              <p:cNvGrpSpPr/>
              <p:nvPr/>
            </p:nvGrpSpPr>
            <p:grpSpPr>
              <a:xfrm>
                <a:off x="4084715" y="3266478"/>
                <a:ext cx="31468" cy="26898"/>
                <a:chOff x="4084715" y="3266478"/>
                <a:chExt cx="31468" cy="26898"/>
              </a:xfrm>
            </p:grpSpPr>
            <p:sp>
              <p:nvSpPr>
                <p:cNvPr id="3674" name="Google Shape;3674;p6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5" name="Google Shape;3675;p6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76" name="Google Shape;3676;p61"/>
              <p:cNvGrpSpPr/>
              <p:nvPr/>
            </p:nvGrpSpPr>
            <p:grpSpPr>
              <a:xfrm>
                <a:off x="4159213" y="3279849"/>
                <a:ext cx="31405" cy="26945"/>
                <a:chOff x="4159213" y="3279849"/>
                <a:chExt cx="31405" cy="26945"/>
              </a:xfrm>
            </p:grpSpPr>
            <p:sp>
              <p:nvSpPr>
                <p:cNvPr id="3677" name="Google Shape;3677;p6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8" name="Google Shape;3678;p6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79" name="Google Shape;3679;p61"/>
              <p:cNvGrpSpPr/>
              <p:nvPr/>
            </p:nvGrpSpPr>
            <p:grpSpPr>
              <a:xfrm>
                <a:off x="4201550" y="3266502"/>
                <a:ext cx="31405" cy="26883"/>
                <a:chOff x="4201550" y="3266502"/>
                <a:chExt cx="31405" cy="26883"/>
              </a:xfrm>
            </p:grpSpPr>
            <p:sp>
              <p:nvSpPr>
                <p:cNvPr id="3680" name="Google Shape;3680;p6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1" name="Google Shape;3681;p6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82" name="Google Shape;3682;p61"/>
              <p:cNvGrpSpPr/>
              <p:nvPr/>
            </p:nvGrpSpPr>
            <p:grpSpPr>
              <a:xfrm>
                <a:off x="4201550" y="3338278"/>
                <a:ext cx="31405" cy="26930"/>
                <a:chOff x="4201550" y="3338278"/>
                <a:chExt cx="31405" cy="26930"/>
              </a:xfrm>
            </p:grpSpPr>
            <p:sp>
              <p:nvSpPr>
                <p:cNvPr id="3683" name="Google Shape;3683;p6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4" name="Google Shape;3684;p6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85" name="Google Shape;3685;p61"/>
              <p:cNvGrpSpPr/>
              <p:nvPr/>
            </p:nvGrpSpPr>
            <p:grpSpPr>
              <a:xfrm>
                <a:off x="4238272" y="3369132"/>
                <a:ext cx="31405" cy="27001"/>
                <a:chOff x="4238272" y="3369132"/>
                <a:chExt cx="31405" cy="27001"/>
              </a:xfrm>
            </p:grpSpPr>
            <p:sp>
              <p:nvSpPr>
                <p:cNvPr id="3686" name="Google Shape;3686;p6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7" name="Google Shape;3687;p6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688" name="Google Shape;3688;p61"/>
            <p:cNvGrpSpPr/>
            <p:nvPr/>
          </p:nvGrpSpPr>
          <p:grpSpPr>
            <a:xfrm>
              <a:off x="4068639" y="3200169"/>
              <a:ext cx="77643" cy="37272"/>
              <a:chOff x="4068639" y="3200169"/>
              <a:chExt cx="77643" cy="37272"/>
            </a:xfrm>
          </p:grpSpPr>
          <p:sp>
            <p:nvSpPr>
              <p:cNvPr id="3689" name="Google Shape;3689;p6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90" name="Google Shape;3690;p61"/>
              <p:cNvGrpSpPr/>
              <p:nvPr/>
            </p:nvGrpSpPr>
            <p:grpSpPr>
              <a:xfrm>
                <a:off x="4114878" y="3200169"/>
                <a:ext cx="31405" cy="26993"/>
                <a:chOff x="4114878" y="3200169"/>
                <a:chExt cx="31405" cy="26993"/>
              </a:xfrm>
            </p:grpSpPr>
            <p:sp>
              <p:nvSpPr>
                <p:cNvPr id="3691" name="Google Shape;3691;p6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2" name="Google Shape;3692;p6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93" name="Google Shape;3693;p61"/>
              <p:cNvGrpSpPr/>
              <p:nvPr/>
            </p:nvGrpSpPr>
            <p:grpSpPr>
              <a:xfrm>
                <a:off x="4068639" y="3210535"/>
                <a:ext cx="31499" cy="26906"/>
                <a:chOff x="4068639" y="3210535"/>
                <a:chExt cx="31499" cy="26906"/>
              </a:xfrm>
            </p:grpSpPr>
            <p:sp>
              <p:nvSpPr>
                <p:cNvPr id="3694" name="Google Shape;3694;p6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5" name="Google Shape;3695;p6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696" name="Google Shape;3696;p61"/>
            <p:cNvGrpSpPr/>
            <p:nvPr/>
          </p:nvGrpSpPr>
          <p:grpSpPr>
            <a:xfrm>
              <a:off x="3869702" y="3066935"/>
              <a:ext cx="382664" cy="190294"/>
              <a:chOff x="3869702" y="3066935"/>
              <a:chExt cx="382664" cy="190294"/>
            </a:xfrm>
          </p:grpSpPr>
          <p:grpSp>
            <p:nvGrpSpPr>
              <p:cNvPr id="3697" name="Google Shape;3697;p61"/>
              <p:cNvGrpSpPr/>
              <p:nvPr/>
            </p:nvGrpSpPr>
            <p:grpSpPr>
              <a:xfrm>
                <a:off x="3888633" y="3082351"/>
                <a:ext cx="351172" cy="160698"/>
                <a:chOff x="3888633" y="3082351"/>
                <a:chExt cx="351172" cy="160698"/>
              </a:xfrm>
            </p:grpSpPr>
            <p:sp>
              <p:nvSpPr>
                <p:cNvPr id="3698" name="Google Shape;3698;p6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9" name="Google Shape;3699;p6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0" name="Google Shape;3700;p6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1" name="Google Shape;3701;p6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2" name="Google Shape;3702;p6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3" name="Google Shape;3703;p6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04" name="Google Shape;3704;p61"/>
              <p:cNvGrpSpPr/>
              <p:nvPr/>
            </p:nvGrpSpPr>
            <p:grpSpPr>
              <a:xfrm>
                <a:off x="4143703" y="3066935"/>
                <a:ext cx="37783" cy="32357"/>
                <a:chOff x="4143703" y="3066935"/>
                <a:chExt cx="37783" cy="32357"/>
              </a:xfrm>
            </p:grpSpPr>
            <p:sp>
              <p:nvSpPr>
                <p:cNvPr id="3705" name="Google Shape;3705;p6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6" name="Google Shape;3706;p6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07" name="Google Shape;3707;p61"/>
              <p:cNvGrpSpPr/>
              <p:nvPr/>
            </p:nvGrpSpPr>
            <p:grpSpPr>
              <a:xfrm>
                <a:off x="4044565" y="3103563"/>
                <a:ext cx="37783" cy="32451"/>
                <a:chOff x="4044565" y="3103563"/>
                <a:chExt cx="37783" cy="32451"/>
              </a:xfrm>
            </p:grpSpPr>
            <p:sp>
              <p:nvSpPr>
                <p:cNvPr id="3708" name="Google Shape;3708;p6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9" name="Google Shape;3709;p6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10" name="Google Shape;3710;p61"/>
              <p:cNvGrpSpPr/>
              <p:nvPr/>
            </p:nvGrpSpPr>
            <p:grpSpPr>
              <a:xfrm>
                <a:off x="4017454" y="3188237"/>
                <a:ext cx="37776" cy="32357"/>
                <a:chOff x="4017454" y="3188237"/>
                <a:chExt cx="37776" cy="32357"/>
              </a:xfrm>
            </p:grpSpPr>
            <p:sp>
              <p:nvSpPr>
                <p:cNvPr id="3711" name="Google Shape;3711;p6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2" name="Google Shape;3712;p6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13" name="Google Shape;3713;p61"/>
              <p:cNvGrpSpPr/>
              <p:nvPr/>
            </p:nvGrpSpPr>
            <p:grpSpPr>
              <a:xfrm>
                <a:off x="3921548" y="3157509"/>
                <a:ext cx="37783" cy="32357"/>
                <a:chOff x="3921548" y="3157509"/>
                <a:chExt cx="37783" cy="32357"/>
              </a:xfrm>
            </p:grpSpPr>
            <p:sp>
              <p:nvSpPr>
                <p:cNvPr id="3714" name="Google Shape;3714;p6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5" name="Google Shape;3715;p6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16" name="Google Shape;3716;p61"/>
              <p:cNvGrpSpPr/>
              <p:nvPr/>
            </p:nvGrpSpPr>
            <p:grpSpPr>
              <a:xfrm>
                <a:off x="3939056" y="3211620"/>
                <a:ext cx="37783" cy="32380"/>
                <a:chOff x="3939056" y="3211620"/>
                <a:chExt cx="37783" cy="32380"/>
              </a:xfrm>
            </p:grpSpPr>
            <p:sp>
              <p:nvSpPr>
                <p:cNvPr id="3717" name="Google Shape;3717;p6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8" name="Google Shape;3718;p6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19" name="Google Shape;3719;p61"/>
              <p:cNvGrpSpPr/>
              <p:nvPr/>
            </p:nvGrpSpPr>
            <p:grpSpPr>
              <a:xfrm>
                <a:off x="4176240" y="3136965"/>
                <a:ext cx="31405" cy="26930"/>
                <a:chOff x="4176240" y="3136965"/>
                <a:chExt cx="31405" cy="26930"/>
              </a:xfrm>
            </p:grpSpPr>
            <p:sp>
              <p:nvSpPr>
                <p:cNvPr id="3720" name="Google Shape;3720;p6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1" name="Google Shape;3721;p6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2" name="Google Shape;3722;p61"/>
              <p:cNvGrpSpPr/>
              <p:nvPr/>
            </p:nvGrpSpPr>
            <p:grpSpPr>
              <a:xfrm>
                <a:off x="4133148" y="3152593"/>
                <a:ext cx="31499" cy="27001"/>
                <a:chOff x="4133148" y="3152593"/>
                <a:chExt cx="31499" cy="27001"/>
              </a:xfrm>
            </p:grpSpPr>
            <p:sp>
              <p:nvSpPr>
                <p:cNvPr id="3723" name="Google Shape;3723;p6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4" name="Google Shape;3724;p6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5" name="Google Shape;3725;p61"/>
              <p:cNvGrpSpPr/>
              <p:nvPr/>
            </p:nvGrpSpPr>
            <p:grpSpPr>
              <a:xfrm>
                <a:off x="4220866" y="3073534"/>
                <a:ext cx="31499" cy="26898"/>
                <a:chOff x="4220866" y="3073534"/>
                <a:chExt cx="31499" cy="26898"/>
              </a:xfrm>
            </p:grpSpPr>
            <p:sp>
              <p:nvSpPr>
                <p:cNvPr id="3726" name="Google Shape;3726;p6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7" name="Google Shape;3727;p6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8" name="Google Shape;3728;p61"/>
              <p:cNvGrpSpPr/>
              <p:nvPr/>
            </p:nvGrpSpPr>
            <p:grpSpPr>
              <a:xfrm>
                <a:off x="3869702" y="3230323"/>
                <a:ext cx="31499" cy="26906"/>
                <a:chOff x="3869702" y="3230323"/>
                <a:chExt cx="31499" cy="26906"/>
              </a:xfrm>
            </p:grpSpPr>
            <p:sp>
              <p:nvSpPr>
                <p:cNvPr id="3729" name="Google Shape;3729;p6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0" name="Google Shape;3730;p6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731" name="Google Shape;3731;p61"/>
            <p:cNvGrpSpPr/>
            <p:nvPr/>
          </p:nvGrpSpPr>
          <p:grpSpPr>
            <a:xfrm>
              <a:off x="4271383" y="3065882"/>
              <a:ext cx="304556" cy="341663"/>
              <a:chOff x="4271383" y="3065882"/>
              <a:chExt cx="304556" cy="341663"/>
            </a:xfrm>
          </p:grpSpPr>
          <p:grpSp>
            <p:nvGrpSpPr>
              <p:cNvPr id="3732" name="Google Shape;3732;p61"/>
              <p:cNvGrpSpPr/>
              <p:nvPr/>
            </p:nvGrpSpPr>
            <p:grpSpPr>
              <a:xfrm>
                <a:off x="4293838" y="3078639"/>
                <a:ext cx="269353" cy="311973"/>
                <a:chOff x="4293838" y="3078639"/>
                <a:chExt cx="269353" cy="311973"/>
              </a:xfrm>
            </p:grpSpPr>
            <p:sp>
              <p:nvSpPr>
                <p:cNvPr id="3733" name="Google Shape;3733;p6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4" name="Google Shape;3734;p6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5" name="Google Shape;3735;p6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6" name="Google Shape;3736;p6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7" name="Google Shape;3737;p6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8" name="Google Shape;3738;p6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9" name="Google Shape;3739;p6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0" name="Google Shape;3740;p6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1" name="Google Shape;3741;p6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2" name="Google Shape;3742;p6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3" name="Google Shape;3743;p6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4" name="Google Shape;3744;p6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5" name="Google Shape;3745;p6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6" name="Google Shape;3746;p6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7" name="Google Shape;3747;p6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8" name="Google Shape;3748;p6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9" name="Google Shape;3749;p6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50" name="Google Shape;3750;p61"/>
              <p:cNvGrpSpPr/>
              <p:nvPr/>
            </p:nvGrpSpPr>
            <p:grpSpPr>
              <a:xfrm>
                <a:off x="4538164" y="3342061"/>
                <a:ext cx="37776" cy="32380"/>
                <a:chOff x="4538164" y="3342061"/>
                <a:chExt cx="37776" cy="32380"/>
              </a:xfrm>
            </p:grpSpPr>
            <p:sp>
              <p:nvSpPr>
                <p:cNvPr id="3751" name="Google Shape;3751;p6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2" name="Google Shape;3752;p6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53" name="Google Shape;3753;p61"/>
              <p:cNvGrpSpPr/>
              <p:nvPr/>
            </p:nvGrpSpPr>
            <p:grpSpPr>
              <a:xfrm>
                <a:off x="4271383" y="3194742"/>
                <a:ext cx="37783" cy="32420"/>
                <a:chOff x="4271383" y="3194742"/>
                <a:chExt cx="37783" cy="32420"/>
              </a:xfrm>
            </p:grpSpPr>
            <p:sp>
              <p:nvSpPr>
                <p:cNvPr id="3754" name="Google Shape;3754;p6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5" name="Google Shape;3755;p6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56" name="Google Shape;3756;p61"/>
              <p:cNvGrpSpPr/>
              <p:nvPr/>
            </p:nvGrpSpPr>
            <p:grpSpPr>
              <a:xfrm>
                <a:off x="4284416" y="3084058"/>
                <a:ext cx="37783" cy="32357"/>
                <a:chOff x="4284416" y="3084058"/>
                <a:chExt cx="37783" cy="32357"/>
              </a:xfrm>
            </p:grpSpPr>
            <p:sp>
              <p:nvSpPr>
                <p:cNvPr id="3757" name="Google Shape;3757;p6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8" name="Google Shape;3758;p6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59" name="Google Shape;3759;p61"/>
              <p:cNvGrpSpPr/>
              <p:nvPr/>
            </p:nvGrpSpPr>
            <p:grpSpPr>
              <a:xfrm>
                <a:off x="4478697" y="3297561"/>
                <a:ext cx="37776" cy="32451"/>
                <a:chOff x="4478697" y="3297561"/>
                <a:chExt cx="37776" cy="32451"/>
              </a:xfrm>
            </p:grpSpPr>
            <p:sp>
              <p:nvSpPr>
                <p:cNvPr id="3760" name="Google Shape;3760;p6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1" name="Google Shape;3761;p6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62" name="Google Shape;3762;p61"/>
              <p:cNvGrpSpPr/>
              <p:nvPr/>
            </p:nvGrpSpPr>
            <p:grpSpPr>
              <a:xfrm>
                <a:off x="4411813" y="3331711"/>
                <a:ext cx="37776" cy="32451"/>
                <a:chOff x="4411813" y="3331711"/>
                <a:chExt cx="37776" cy="32451"/>
              </a:xfrm>
            </p:grpSpPr>
            <p:sp>
              <p:nvSpPr>
                <p:cNvPr id="3763" name="Google Shape;3763;p6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4" name="Google Shape;3764;p6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65" name="Google Shape;3765;p61"/>
              <p:cNvGrpSpPr/>
              <p:nvPr/>
            </p:nvGrpSpPr>
            <p:grpSpPr>
              <a:xfrm>
                <a:off x="4337984" y="3375188"/>
                <a:ext cx="37776" cy="32357"/>
                <a:chOff x="4337984" y="3375188"/>
                <a:chExt cx="37776" cy="32357"/>
              </a:xfrm>
            </p:grpSpPr>
            <p:sp>
              <p:nvSpPr>
                <p:cNvPr id="3766" name="Google Shape;3766;p6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7" name="Google Shape;3767;p6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68" name="Google Shape;3768;p61"/>
              <p:cNvGrpSpPr/>
              <p:nvPr/>
            </p:nvGrpSpPr>
            <p:grpSpPr>
              <a:xfrm>
                <a:off x="4494867" y="3090530"/>
                <a:ext cx="37878" cy="32451"/>
                <a:chOff x="4494867" y="3090530"/>
                <a:chExt cx="37878" cy="32451"/>
              </a:xfrm>
            </p:grpSpPr>
            <p:sp>
              <p:nvSpPr>
                <p:cNvPr id="3769" name="Google Shape;3769;p6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0" name="Google Shape;3770;p6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71" name="Google Shape;3771;p61"/>
              <p:cNvGrpSpPr/>
              <p:nvPr/>
            </p:nvGrpSpPr>
            <p:grpSpPr>
              <a:xfrm>
                <a:off x="4525124" y="3207774"/>
                <a:ext cx="37783" cy="32420"/>
                <a:chOff x="4525124" y="3207774"/>
                <a:chExt cx="37783" cy="32420"/>
              </a:xfrm>
            </p:grpSpPr>
            <p:sp>
              <p:nvSpPr>
                <p:cNvPr id="3772" name="Google Shape;3772;p6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3" name="Google Shape;3773;p6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74" name="Google Shape;3774;p61"/>
              <p:cNvGrpSpPr/>
              <p:nvPr/>
            </p:nvGrpSpPr>
            <p:grpSpPr>
              <a:xfrm>
                <a:off x="4440544" y="3176479"/>
                <a:ext cx="31499" cy="26898"/>
                <a:chOff x="4440544" y="3176479"/>
                <a:chExt cx="31499" cy="26898"/>
              </a:xfrm>
            </p:grpSpPr>
            <p:sp>
              <p:nvSpPr>
                <p:cNvPr id="3775" name="Google Shape;3775;p6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6" name="Google Shape;3776;p6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77" name="Google Shape;3777;p61"/>
              <p:cNvGrpSpPr/>
              <p:nvPr/>
            </p:nvGrpSpPr>
            <p:grpSpPr>
              <a:xfrm>
                <a:off x="4350545" y="3156400"/>
                <a:ext cx="31405" cy="27001"/>
                <a:chOff x="4350545" y="3156400"/>
                <a:chExt cx="31405" cy="27001"/>
              </a:xfrm>
            </p:grpSpPr>
            <p:sp>
              <p:nvSpPr>
                <p:cNvPr id="3778" name="Google Shape;3778;p6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9" name="Google Shape;3779;p6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80" name="Google Shape;3780;p61"/>
              <p:cNvGrpSpPr/>
              <p:nvPr/>
            </p:nvGrpSpPr>
            <p:grpSpPr>
              <a:xfrm>
                <a:off x="4376703" y="3255058"/>
                <a:ext cx="31405" cy="27001"/>
                <a:chOff x="4376703" y="3255058"/>
                <a:chExt cx="31405" cy="27001"/>
              </a:xfrm>
            </p:grpSpPr>
            <p:sp>
              <p:nvSpPr>
                <p:cNvPr id="3781" name="Google Shape;3781;p6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2" name="Google Shape;3782;p6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83" name="Google Shape;3783;p61"/>
              <p:cNvGrpSpPr/>
              <p:nvPr/>
            </p:nvGrpSpPr>
            <p:grpSpPr>
              <a:xfrm>
                <a:off x="4331322" y="3283656"/>
                <a:ext cx="31405" cy="26945"/>
                <a:chOff x="4331322" y="3283656"/>
                <a:chExt cx="31405" cy="26945"/>
              </a:xfrm>
            </p:grpSpPr>
            <p:sp>
              <p:nvSpPr>
                <p:cNvPr id="3784" name="Google Shape;3784;p6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5" name="Google Shape;3785;p6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86" name="Google Shape;3786;p61"/>
              <p:cNvGrpSpPr/>
              <p:nvPr/>
            </p:nvGrpSpPr>
            <p:grpSpPr>
              <a:xfrm>
                <a:off x="4380510" y="3065882"/>
                <a:ext cx="31405" cy="26938"/>
                <a:chOff x="4380510" y="3065882"/>
                <a:chExt cx="31405" cy="26938"/>
              </a:xfrm>
            </p:grpSpPr>
            <p:sp>
              <p:nvSpPr>
                <p:cNvPr id="3787" name="Google Shape;3787;p6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8" name="Google Shape;3788;p6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789" name="Google Shape;3789;p61"/>
            <p:cNvGrpSpPr/>
            <p:nvPr/>
          </p:nvGrpSpPr>
          <p:grpSpPr>
            <a:xfrm>
              <a:off x="4558998" y="3188237"/>
              <a:ext cx="1280131" cy="1052746"/>
              <a:chOff x="4558998" y="3188237"/>
              <a:chExt cx="1280131" cy="1052746"/>
            </a:xfrm>
          </p:grpSpPr>
          <p:sp>
            <p:nvSpPr>
              <p:cNvPr id="3790" name="Google Shape;3790;p6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91" name="Google Shape;3791;p61"/>
              <p:cNvGrpSpPr/>
              <p:nvPr/>
            </p:nvGrpSpPr>
            <p:grpSpPr>
              <a:xfrm>
                <a:off x="4579164" y="3203653"/>
                <a:ext cx="1244833" cy="1020397"/>
                <a:chOff x="4579164" y="3203653"/>
                <a:chExt cx="1244833" cy="1020397"/>
              </a:xfrm>
            </p:grpSpPr>
            <p:sp>
              <p:nvSpPr>
                <p:cNvPr id="3792" name="Google Shape;3792;p6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3" name="Google Shape;3793;p6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94" name="Google Shape;3794;p61"/>
                <p:cNvGrpSpPr/>
                <p:nvPr/>
              </p:nvGrpSpPr>
              <p:grpSpPr>
                <a:xfrm>
                  <a:off x="4579164" y="3203653"/>
                  <a:ext cx="1244833" cy="1020397"/>
                  <a:chOff x="4579164" y="3203653"/>
                  <a:chExt cx="1244833" cy="1020397"/>
                </a:xfrm>
              </p:grpSpPr>
              <p:sp>
                <p:nvSpPr>
                  <p:cNvPr id="3795" name="Google Shape;3795;p6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6" name="Google Shape;3796;p6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97" name="Google Shape;3797;p61"/>
                  <p:cNvGrpSpPr/>
                  <p:nvPr/>
                </p:nvGrpSpPr>
                <p:grpSpPr>
                  <a:xfrm>
                    <a:off x="4579164" y="3203653"/>
                    <a:ext cx="1244833" cy="1020397"/>
                    <a:chOff x="4579164" y="3203653"/>
                    <a:chExt cx="1244833" cy="1020397"/>
                  </a:xfrm>
                </p:grpSpPr>
                <p:sp>
                  <p:nvSpPr>
                    <p:cNvPr id="3798" name="Google Shape;3798;p6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9" name="Google Shape;3799;p6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0" name="Google Shape;3800;p6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1" name="Google Shape;3801;p6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2" name="Google Shape;3802;p6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3" name="Google Shape;3803;p6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4" name="Google Shape;3804;p6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5" name="Google Shape;3805;p6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06" name="Google Shape;3806;p61"/>
                    <p:cNvGrpSpPr/>
                    <p:nvPr/>
                  </p:nvGrpSpPr>
                  <p:grpSpPr>
                    <a:xfrm>
                      <a:off x="4579164" y="3203653"/>
                      <a:ext cx="1244833" cy="1020397"/>
                      <a:chOff x="4579164" y="3203653"/>
                      <a:chExt cx="1244833" cy="1020397"/>
                    </a:xfrm>
                  </p:grpSpPr>
                  <p:sp>
                    <p:nvSpPr>
                      <p:cNvPr id="3807" name="Google Shape;3807;p6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8" name="Google Shape;3808;p6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9" name="Google Shape;3809;p6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0" name="Google Shape;3810;p6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1" name="Google Shape;3811;p6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2" name="Google Shape;3812;p6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3" name="Google Shape;3813;p6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4" name="Google Shape;3814;p6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5" name="Google Shape;3815;p6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6" name="Google Shape;3816;p6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7" name="Google Shape;3817;p6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8" name="Google Shape;3818;p6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9" name="Google Shape;3819;p6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0" name="Google Shape;3820;p6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21" name="Google Shape;3821;p61"/>
                      <p:cNvGrpSpPr/>
                      <p:nvPr/>
                    </p:nvGrpSpPr>
                    <p:grpSpPr>
                      <a:xfrm>
                        <a:off x="4579164" y="3203653"/>
                        <a:ext cx="1244833" cy="1020397"/>
                        <a:chOff x="4579164" y="3203653"/>
                        <a:chExt cx="1244833" cy="1020397"/>
                      </a:xfrm>
                    </p:grpSpPr>
                    <p:sp>
                      <p:nvSpPr>
                        <p:cNvPr id="3822" name="Google Shape;3822;p6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3" name="Google Shape;3823;p6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4" name="Google Shape;3824;p6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5" name="Google Shape;3825;p6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6" name="Google Shape;3826;p6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7" name="Google Shape;3827;p6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8" name="Google Shape;3828;p6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9" name="Google Shape;3829;p6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0" name="Google Shape;3830;p6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1" name="Google Shape;3831;p6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2" name="Google Shape;3832;p6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3" name="Google Shape;3833;p6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4" name="Google Shape;3834;p6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5" name="Google Shape;3835;p6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6" name="Google Shape;3836;p6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7" name="Google Shape;3837;p6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8" name="Google Shape;3838;p6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9" name="Google Shape;3839;p6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0" name="Google Shape;3840;p6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1" name="Google Shape;3841;p6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2" name="Google Shape;3842;p6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3" name="Google Shape;3843;p6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4" name="Google Shape;3844;p6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5" name="Google Shape;3845;p6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46" name="Google Shape;3846;p61"/>
                        <p:cNvGrpSpPr/>
                        <p:nvPr/>
                      </p:nvGrpSpPr>
                      <p:grpSpPr>
                        <a:xfrm>
                          <a:off x="4579164" y="3203653"/>
                          <a:ext cx="1244833" cy="1020397"/>
                          <a:chOff x="4579164" y="3203653"/>
                          <a:chExt cx="1244833" cy="1020397"/>
                        </a:xfrm>
                      </p:grpSpPr>
                      <p:sp>
                        <p:nvSpPr>
                          <p:cNvPr id="3847" name="Google Shape;3847;p6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48" name="Google Shape;3848;p61"/>
                          <p:cNvGrpSpPr/>
                          <p:nvPr/>
                        </p:nvGrpSpPr>
                        <p:grpSpPr>
                          <a:xfrm>
                            <a:off x="4579164" y="3203653"/>
                            <a:ext cx="1244833" cy="1020397"/>
                            <a:chOff x="4579164" y="3203653"/>
                            <a:chExt cx="1244833" cy="1020397"/>
                          </a:xfrm>
                        </p:grpSpPr>
                        <p:sp>
                          <p:nvSpPr>
                            <p:cNvPr id="3849" name="Google Shape;3849;p6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0" name="Google Shape;3850;p6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1" name="Google Shape;3851;p6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2" name="Google Shape;3852;p6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3" name="Google Shape;3853;p6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4" name="Google Shape;3854;p6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5" name="Google Shape;3855;p6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56" name="Google Shape;3856;p61"/>
                            <p:cNvGrpSpPr/>
                            <p:nvPr/>
                          </p:nvGrpSpPr>
                          <p:grpSpPr>
                            <a:xfrm>
                              <a:off x="4579164" y="3203653"/>
                              <a:ext cx="1244833" cy="1020397"/>
                              <a:chOff x="4579164" y="3203653"/>
                              <a:chExt cx="1244833" cy="1020397"/>
                            </a:xfrm>
                          </p:grpSpPr>
                          <p:sp>
                            <p:nvSpPr>
                              <p:cNvPr id="3857" name="Google Shape;3857;p6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8" name="Google Shape;3858;p6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9" name="Google Shape;3859;p6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0" name="Google Shape;3860;p6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1" name="Google Shape;3861;p6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2" name="Google Shape;3862;p6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3" name="Google Shape;3863;p6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4" name="Google Shape;3864;p6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5" name="Google Shape;3865;p6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6" name="Google Shape;3866;p6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7" name="Google Shape;3867;p6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8" name="Google Shape;3868;p6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9" name="Google Shape;3869;p6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70" name="Google Shape;3870;p61"/>
                              <p:cNvGrpSpPr/>
                              <p:nvPr/>
                            </p:nvGrpSpPr>
                            <p:grpSpPr>
                              <a:xfrm>
                                <a:off x="4579164" y="3203653"/>
                                <a:ext cx="1244833" cy="1020397"/>
                                <a:chOff x="4579164" y="3203653"/>
                                <a:chExt cx="1244833" cy="1020397"/>
                              </a:xfrm>
                            </p:grpSpPr>
                            <p:sp>
                              <p:nvSpPr>
                                <p:cNvPr id="3871" name="Google Shape;3871;p6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2" name="Google Shape;3872;p6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3" name="Google Shape;3873;p6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4" name="Google Shape;3874;p6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5" name="Google Shape;3875;p6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6" name="Google Shape;3876;p6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7" name="Google Shape;3877;p6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78" name="Google Shape;3878;p61"/>
                                <p:cNvGrpSpPr/>
                                <p:nvPr/>
                              </p:nvGrpSpPr>
                              <p:grpSpPr>
                                <a:xfrm>
                                  <a:off x="4579164" y="3203653"/>
                                  <a:ext cx="1244833" cy="1020397"/>
                                  <a:chOff x="4579164" y="3203653"/>
                                  <a:chExt cx="1244833" cy="1020397"/>
                                </a:xfrm>
                              </p:grpSpPr>
                              <p:sp>
                                <p:nvSpPr>
                                  <p:cNvPr id="3879" name="Google Shape;3879;p6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0" name="Google Shape;3880;p6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1" name="Google Shape;3881;p6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2" name="Google Shape;3882;p6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3" name="Google Shape;3883;p6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84" name="Google Shape;3884;p61"/>
                                  <p:cNvGrpSpPr/>
                                  <p:nvPr/>
                                </p:nvGrpSpPr>
                                <p:grpSpPr>
                                  <a:xfrm>
                                    <a:off x="4579164" y="3203653"/>
                                    <a:ext cx="1244833" cy="1020397"/>
                                    <a:chOff x="4579164" y="3203653"/>
                                    <a:chExt cx="1244833" cy="1020397"/>
                                  </a:xfrm>
                                </p:grpSpPr>
                                <p:sp>
                                  <p:nvSpPr>
                                    <p:cNvPr id="3885" name="Google Shape;3885;p6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886" name="Google Shape;3886;p6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7" name="Google Shape;3887;p6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8" name="Google Shape;3888;p6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3889" name="Google Shape;3889;p6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0" name="Google Shape;3890;p6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1" name="Google Shape;3891;p6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3892" name="Google Shape;3892;p6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grpSp>
          <p:grpSp>
            <p:nvGrpSpPr>
              <p:cNvPr id="3893" name="Google Shape;3893;p61"/>
              <p:cNvGrpSpPr/>
              <p:nvPr/>
            </p:nvGrpSpPr>
            <p:grpSpPr>
              <a:xfrm>
                <a:off x="4595437" y="3598775"/>
                <a:ext cx="37776" cy="32451"/>
                <a:chOff x="4595437" y="3598775"/>
                <a:chExt cx="37776" cy="32451"/>
              </a:xfrm>
            </p:grpSpPr>
            <p:sp>
              <p:nvSpPr>
                <p:cNvPr id="3894" name="Google Shape;3894;p6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5" name="Google Shape;3895;p6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96" name="Google Shape;3896;p61"/>
              <p:cNvGrpSpPr/>
              <p:nvPr/>
            </p:nvGrpSpPr>
            <p:grpSpPr>
              <a:xfrm>
                <a:off x="4641864" y="3524443"/>
                <a:ext cx="37776" cy="32380"/>
                <a:chOff x="4641864" y="3524443"/>
                <a:chExt cx="37776" cy="32380"/>
              </a:xfrm>
            </p:grpSpPr>
            <p:sp>
              <p:nvSpPr>
                <p:cNvPr id="3897" name="Google Shape;3897;p6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8" name="Google Shape;3898;p6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99" name="Google Shape;3899;p61"/>
              <p:cNvGrpSpPr/>
              <p:nvPr/>
            </p:nvGrpSpPr>
            <p:grpSpPr>
              <a:xfrm>
                <a:off x="4648431" y="3893901"/>
                <a:ext cx="37776" cy="32357"/>
                <a:chOff x="4648431" y="3893901"/>
                <a:chExt cx="37776" cy="32357"/>
              </a:xfrm>
            </p:grpSpPr>
            <p:sp>
              <p:nvSpPr>
                <p:cNvPr id="3900" name="Google Shape;3900;p6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1" name="Google Shape;3901;p6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02" name="Google Shape;3902;p61"/>
              <p:cNvGrpSpPr/>
              <p:nvPr/>
            </p:nvGrpSpPr>
            <p:grpSpPr>
              <a:xfrm>
                <a:off x="4567752" y="3722908"/>
                <a:ext cx="37870" cy="32380"/>
                <a:chOff x="4567752" y="3722908"/>
                <a:chExt cx="37870" cy="32380"/>
              </a:xfrm>
            </p:grpSpPr>
            <p:sp>
              <p:nvSpPr>
                <p:cNvPr id="3903" name="Google Shape;3903;p6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4" name="Google Shape;3904;p6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05" name="Google Shape;3905;p61"/>
              <p:cNvGrpSpPr/>
              <p:nvPr/>
            </p:nvGrpSpPr>
            <p:grpSpPr>
              <a:xfrm>
                <a:off x="4617506" y="3652052"/>
                <a:ext cx="37783" cy="32357"/>
                <a:chOff x="4617506" y="3652052"/>
                <a:chExt cx="37783" cy="32357"/>
              </a:xfrm>
            </p:grpSpPr>
            <p:sp>
              <p:nvSpPr>
                <p:cNvPr id="3906" name="Google Shape;3906;p6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7" name="Google Shape;3907;p6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08" name="Google Shape;3908;p61"/>
              <p:cNvGrpSpPr/>
              <p:nvPr/>
            </p:nvGrpSpPr>
            <p:grpSpPr>
              <a:xfrm>
                <a:off x="4739005" y="3554149"/>
                <a:ext cx="37870" cy="32357"/>
                <a:chOff x="4739005" y="3554149"/>
                <a:chExt cx="37870" cy="32357"/>
              </a:xfrm>
            </p:grpSpPr>
            <p:sp>
              <p:nvSpPr>
                <p:cNvPr id="3909" name="Google Shape;3909;p6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0" name="Google Shape;3910;p6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11" name="Google Shape;3911;p61"/>
              <p:cNvGrpSpPr/>
              <p:nvPr/>
            </p:nvGrpSpPr>
            <p:grpSpPr>
              <a:xfrm>
                <a:off x="4806557" y="3630258"/>
                <a:ext cx="37776" cy="32364"/>
                <a:chOff x="4806557" y="3630258"/>
                <a:chExt cx="37776" cy="32364"/>
              </a:xfrm>
            </p:grpSpPr>
            <p:sp>
              <p:nvSpPr>
                <p:cNvPr id="3912" name="Google Shape;3912;p6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3" name="Google Shape;3913;p6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14" name="Google Shape;3914;p61"/>
              <p:cNvGrpSpPr/>
              <p:nvPr/>
            </p:nvGrpSpPr>
            <p:grpSpPr>
              <a:xfrm>
                <a:off x="4737007" y="4004357"/>
                <a:ext cx="37870" cy="32357"/>
                <a:chOff x="4737007" y="4004357"/>
                <a:chExt cx="37870" cy="32357"/>
              </a:xfrm>
            </p:grpSpPr>
            <p:sp>
              <p:nvSpPr>
                <p:cNvPr id="3915" name="Google Shape;3915;p6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6" name="Google Shape;3916;p6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17" name="Google Shape;3917;p61"/>
              <p:cNvGrpSpPr/>
              <p:nvPr/>
            </p:nvGrpSpPr>
            <p:grpSpPr>
              <a:xfrm>
                <a:off x="4773634" y="4208627"/>
                <a:ext cx="37776" cy="32357"/>
                <a:chOff x="4773634" y="4208627"/>
                <a:chExt cx="37776" cy="32357"/>
              </a:xfrm>
            </p:grpSpPr>
            <p:sp>
              <p:nvSpPr>
                <p:cNvPr id="3918" name="Google Shape;3918;p6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9" name="Google Shape;3919;p6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20" name="Google Shape;3920;p61"/>
              <p:cNvGrpSpPr/>
              <p:nvPr/>
            </p:nvGrpSpPr>
            <p:grpSpPr>
              <a:xfrm>
                <a:off x="4888282" y="4074764"/>
                <a:ext cx="37776" cy="32451"/>
                <a:chOff x="4888282" y="4074764"/>
                <a:chExt cx="37776" cy="32451"/>
              </a:xfrm>
            </p:grpSpPr>
            <p:sp>
              <p:nvSpPr>
                <p:cNvPr id="3921" name="Google Shape;3921;p6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2" name="Google Shape;3922;p6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23" name="Google Shape;3923;p61"/>
              <p:cNvGrpSpPr/>
              <p:nvPr/>
            </p:nvGrpSpPr>
            <p:grpSpPr>
              <a:xfrm>
                <a:off x="4901315" y="3804271"/>
                <a:ext cx="37776" cy="32364"/>
                <a:chOff x="4901315" y="3804271"/>
                <a:chExt cx="37776" cy="32364"/>
              </a:xfrm>
            </p:grpSpPr>
            <p:sp>
              <p:nvSpPr>
                <p:cNvPr id="3924" name="Google Shape;3924;p6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5" name="Google Shape;3925;p6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26" name="Google Shape;3926;p61"/>
              <p:cNvGrpSpPr/>
              <p:nvPr/>
            </p:nvGrpSpPr>
            <p:grpSpPr>
              <a:xfrm>
                <a:off x="4866394" y="3715035"/>
                <a:ext cx="37846" cy="32357"/>
                <a:chOff x="4866394" y="3715035"/>
                <a:chExt cx="37846" cy="32357"/>
              </a:xfrm>
            </p:grpSpPr>
            <p:sp>
              <p:nvSpPr>
                <p:cNvPr id="3927" name="Google Shape;3927;p6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8" name="Google Shape;3928;p6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29" name="Google Shape;3929;p61"/>
              <p:cNvGrpSpPr/>
              <p:nvPr/>
            </p:nvGrpSpPr>
            <p:grpSpPr>
              <a:xfrm>
                <a:off x="4979233" y="3839798"/>
                <a:ext cx="37878" cy="32420"/>
                <a:chOff x="4979233" y="3839798"/>
                <a:chExt cx="37878" cy="32420"/>
              </a:xfrm>
            </p:grpSpPr>
            <p:sp>
              <p:nvSpPr>
                <p:cNvPr id="3930" name="Google Shape;3930;p6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1" name="Google Shape;3931;p6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32" name="Google Shape;3932;p61"/>
              <p:cNvGrpSpPr/>
              <p:nvPr/>
            </p:nvGrpSpPr>
            <p:grpSpPr>
              <a:xfrm>
                <a:off x="4790662" y="3679147"/>
                <a:ext cx="37783" cy="32380"/>
                <a:chOff x="4790662" y="3679147"/>
                <a:chExt cx="37783" cy="32380"/>
              </a:xfrm>
            </p:grpSpPr>
            <p:sp>
              <p:nvSpPr>
                <p:cNvPr id="3933" name="Google Shape;3933;p6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4" name="Google Shape;3934;p6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35" name="Google Shape;3935;p61"/>
              <p:cNvGrpSpPr/>
              <p:nvPr/>
            </p:nvGrpSpPr>
            <p:grpSpPr>
              <a:xfrm>
                <a:off x="4857263" y="3557861"/>
                <a:ext cx="37776" cy="32357"/>
                <a:chOff x="4857263" y="3557861"/>
                <a:chExt cx="37776" cy="32357"/>
              </a:xfrm>
            </p:grpSpPr>
            <p:sp>
              <p:nvSpPr>
                <p:cNvPr id="3936" name="Google Shape;3936;p6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7" name="Google Shape;3937;p6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38" name="Google Shape;3938;p61"/>
              <p:cNvGrpSpPr/>
              <p:nvPr/>
            </p:nvGrpSpPr>
            <p:grpSpPr>
              <a:xfrm>
                <a:off x="4883902" y="3648033"/>
                <a:ext cx="37783" cy="32380"/>
                <a:chOff x="4883902" y="3648033"/>
                <a:chExt cx="37783" cy="32380"/>
              </a:xfrm>
            </p:grpSpPr>
            <p:sp>
              <p:nvSpPr>
                <p:cNvPr id="3939" name="Google Shape;3939;p6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0" name="Google Shape;3940;p6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41" name="Google Shape;3941;p61"/>
              <p:cNvGrpSpPr/>
              <p:nvPr/>
            </p:nvGrpSpPr>
            <p:grpSpPr>
              <a:xfrm>
                <a:off x="4907780" y="3347220"/>
                <a:ext cx="37878" cy="32357"/>
                <a:chOff x="4907780" y="3347220"/>
                <a:chExt cx="37878" cy="32357"/>
              </a:xfrm>
            </p:grpSpPr>
            <p:sp>
              <p:nvSpPr>
                <p:cNvPr id="3942" name="Google Shape;3942;p6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3" name="Google Shape;3943;p6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44" name="Google Shape;3944;p61"/>
              <p:cNvGrpSpPr/>
              <p:nvPr/>
            </p:nvGrpSpPr>
            <p:grpSpPr>
              <a:xfrm>
                <a:off x="5065048" y="3738150"/>
                <a:ext cx="37783" cy="32364"/>
                <a:chOff x="5065048" y="3738150"/>
                <a:chExt cx="37783" cy="32364"/>
              </a:xfrm>
            </p:grpSpPr>
            <p:sp>
              <p:nvSpPr>
                <p:cNvPr id="3945" name="Google Shape;3945;p6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6" name="Google Shape;3946;p6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47" name="Google Shape;3947;p61"/>
              <p:cNvGrpSpPr/>
              <p:nvPr/>
            </p:nvGrpSpPr>
            <p:grpSpPr>
              <a:xfrm>
                <a:off x="5071616" y="3284615"/>
                <a:ext cx="37783" cy="32357"/>
                <a:chOff x="5071616" y="3284615"/>
                <a:chExt cx="37783" cy="32357"/>
              </a:xfrm>
            </p:grpSpPr>
            <p:sp>
              <p:nvSpPr>
                <p:cNvPr id="3948" name="Google Shape;3948;p6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9" name="Google Shape;3949;p6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50" name="Google Shape;3950;p61"/>
              <p:cNvGrpSpPr/>
              <p:nvPr/>
            </p:nvGrpSpPr>
            <p:grpSpPr>
              <a:xfrm>
                <a:off x="5389291" y="3759921"/>
                <a:ext cx="37783" cy="32380"/>
                <a:chOff x="5389291" y="3759921"/>
                <a:chExt cx="37783" cy="32380"/>
              </a:xfrm>
            </p:grpSpPr>
            <p:sp>
              <p:nvSpPr>
                <p:cNvPr id="3951" name="Google Shape;3951;p6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2" name="Google Shape;3952;p6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53" name="Google Shape;3953;p61"/>
              <p:cNvGrpSpPr/>
              <p:nvPr/>
            </p:nvGrpSpPr>
            <p:grpSpPr>
              <a:xfrm>
                <a:off x="5431534" y="3632932"/>
                <a:ext cx="37878" cy="32451"/>
                <a:chOff x="5431534" y="3632932"/>
                <a:chExt cx="37878" cy="32451"/>
              </a:xfrm>
            </p:grpSpPr>
            <p:sp>
              <p:nvSpPr>
                <p:cNvPr id="3954" name="Google Shape;3954;p6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5" name="Google Shape;3955;p6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56" name="Google Shape;3956;p61"/>
              <p:cNvGrpSpPr/>
              <p:nvPr/>
            </p:nvGrpSpPr>
            <p:grpSpPr>
              <a:xfrm>
                <a:off x="5540755" y="3544829"/>
                <a:ext cx="37783" cy="32357"/>
                <a:chOff x="5540755" y="3544829"/>
                <a:chExt cx="37783" cy="32357"/>
              </a:xfrm>
            </p:grpSpPr>
            <p:sp>
              <p:nvSpPr>
                <p:cNvPr id="3957" name="Google Shape;3957;p6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8" name="Google Shape;3958;p6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59" name="Google Shape;3959;p61"/>
              <p:cNvGrpSpPr/>
              <p:nvPr/>
            </p:nvGrpSpPr>
            <p:grpSpPr>
              <a:xfrm>
                <a:off x="5579293" y="3412107"/>
                <a:ext cx="37776" cy="32357"/>
                <a:chOff x="5579293" y="3412107"/>
                <a:chExt cx="37776" cy="32357"/>
              </a:xfrm>
            </p:grpSpPr>
            <p:sp>
              <p:nvSpPr>
                <p:cNvPr id="3960" name="Google Shape;3960;p6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1" name="Google Shape;3961;p6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62" name="Google Shape;3962;p61"/>
              <p:cNvGrpSpPr/>
              <p:nvPr/>
            </p:nvGrpSpPr>
            <p:grpSpPr>
              <a:xfrm>
                <a:off x="5801346" y="3284615"/>
                <a:ext cx="37783" cy="32357"/>
                <a:chOff x="5801346" y="3284615"/>
                <a:chExt cx="37783" cy="32357"/>
              </a:xfrm>
            </p:grpSpPr>
            <p:sp>
              <p:nvSpPr>
                <p:cNvPr id="3963" name="Google Shape;3963;p6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4" name="Google Shape;3964;p6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65" name="Google Shape;3965;p61"/>
              <p:cNvGrpSpPr/>
              <p:nvPr/>
            </p:nvGrpSpPr>
            <p:grpSpPr>
              <a:xfrm>
                <a:off x="5763578" y="3399067"/>
                <a:ext cx="37776" cy="32364"/>
                <a:chOff x="5763578" y="3399067"/>
                <a:chExt cx="37776" cy="32364"/>
              </a:xfrm>
            </p:grpSpPr>
            <p:sp>
              <p:nvSpPr>
                <p:cNvPr id="3966" name="Google Shape;3966;p6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7" name="Google Shape;3967;p6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68" name="Google Shape;3968;p61"/>
              <p:cNvGrpSpPr/>
              <p:nvPr/>
            </p:nvGrpSpPr>
            <p:grpSpPr>
              <a:xfrm>
                <a:off x="5395858" y="3230952"/>
                <a:ext cx="37776" cy="32364"/>
                <a:chOff x="5395858" y="3230952"/>
                <a:chExt cx="37776" cy="32364"/>
              </a:xfrm>
            </p:grpSpPr>
            <p:sp>
              <p:nvSpPr>
                <p:cNvPr id="3969" name="Google Shape;3969;p6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0" name="Google Shape;3970;p6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71" name="Google Shape;3971;p61"/>
              <p:cNvGrpSpPr/>
              <p:nvPr/>
            </p:nvGrpSpPr>
            <p:grpSpPr>
              <a:xfrm>
                <a:off x="5264088" y="3188237"/>
                <a:ext cx="37776" cy="32357"/>
                <a:chOff x="5264088" y="3188237"/>
                <a:chExt cx="37776" cy="32357"/>
              </a:xfrm>
            </p:grpSpPr>
            <p:sp>
              <p:nvSpPr>
                <p:cNvPr id="3972" name="Google Shape;3972;p6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3" name="Google Shape;3973;p6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74" name="Google Shape;3974;p61"/>
              <p:cNvGrpSpPr/>
              <p:nvPr/>
            </p:nvGrpSpPr>
            <p:grpSpPr>
              <a:xfrm>
                <a:off x="5585758" y="3237425"/>
                <a:ext cx="37878" cy="32357"/>
                <a:chOff x="5585758" y="3237425"/>
                <a:chExt cx="37878" cy="32357"/>
              </a:xfrm>
            </p:grpSpPr>
            <p:sp>
              <p:nvSpPr>
                <p:cNvPr id="3975" name="Google Shape;3975;p6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6" name="Google Shape;3976;p6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77" name="Google Shape;3977;p61"/>
              <p:cNvGrpSpPr/>
              <p:nvPr/>
            </p:nvGrpSpPr>
            <p:grpSpPr>
              <a:xfrm>
                <a:off x="4874196" y="3291088"/>
                <a:ext cx="37878" cy="32451"/>
                <a:chOff x="4874196" y="3291088"/>
                <a:chExt cx="37878" cy="32451"/>
              </a:xfrm>
            </p:grpSpPr>
            <p:sp>
              <p:nvSpPr>
                <p:cNvPr id="3978" name="Google Shape;3978;p6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9" name="Google Shape;3979;p6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80" name="Google Shape;3980;p61"/>
              <p:cNvGrpSpPr/>
              <p:nvPr/>
            </p:nvGrpSpPr>
            <p:grpSpPr>
              <a:xfrm>
                <a:off x="5197770" y="3785466"/>
                <a:ext cx="37783" cy="32427"/>
                <a:chOff x="5197770" y="3785466"/>
                <a:chExt cx="37783" cy="32427"/>
              </a:xfrm>
            </p:grpSpPr>
            <p:sp>
              <p:nvSpPr>
                <p:cNvPr id="3981" name="Google Shape;3981;p6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2" name="Google Shape;3982;p6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83" name="Google Shape;3983;p61"/>
              <p:cNvGrpSpPr/>
              <p:nvPr/>
            </p:nvGrpSpPr>
            <p:grpSpPr>
              <a:xfrm>
                <a:off x="5177699" y="3492117"/>
                <a:ext cx="37776" cy="32357"/>
                <a:chOff x="5177699" y="3492117"/>
                <a:chExt cx="37776" cy="32357"/>
              </a:xfrm>
            </p:grpSpPr>
            <p:sp>
              <p:nvSpPr>
                <p:cNvPr id="3984" name="Google Shape;3984;p6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5" name="Google Shape;3985;p6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86" name="Google Shape;3986;p61"/>
              <p:cNvGrpSpPr/>
              <p:nvPr/>
            </p:nvGrpSpPr>
            <p:grpSpPr>
              <a:xfrm>
                <a:off x="5349431" y="3622346"/>
                <a:ext cx="37870" cy="32380"/>
                <a:chOff x="5349431" y="3622346"/>
                <a:chExt cx="37870" cy="32380"/>
              </a:xfrm>
            </p:grpSpPr>
            <p:sp>
              <p:nvSpPr>
                <p:cNvPr id="3987" name="Google Shape;3987;p6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8" name="Google Shape;3988;p6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89" name="Google Shape;3989;p61"/>
              <p:cNvGrpSpPr/>
              <p:nvPr/>
            </p:nvGrpSpPr>
            <p:grpSpPr>
              <a:xfrm>
                <a:off x="5068855" y="3563980"/>
                <a:ext cx="53954" cy="46223"/>
                <a:chOff x="5068855" y="3563980"/>
                <a:chExt cx="53954" cy="46223"/>
              </a:xfrm>
            </p:grpSpPr>
            <p:sp>
              <p:nvSpPr>
                <p:cNvPr id="3990" name="Google Shape;3990;p6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1" name="Google Shape;3991;p6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92" name="Google Shape;3992;p61"/>
              <p:cNvGrpSpPr/>
              <p:nvPr/>
            </p:nvGrpSpPr>
            <p:grpSpPr>
              <a:xfrm>
                <a:off x="5037654" y="3392507"/>
                <a:ext cx="37870" cy="32451"/>
                <a:chOff x="5037654" y="3392507"/>
                <a:chExt cx="37870" cy="32451"/>
              </a:xfrm>
            </p:grpSpPr>
            <p:sp>
              <p:nvSpPr>
                <p:cNvPr id="3993" name="Google Shape;3993;p6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4" name="Google Shape;3994;p6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95" name="Google Shape;3995;p61"/>
              <p:cNvGrpSpPr/>
              <p:nvPr/>
            </p:nvGrpSpPr>
            <p:grpSpPr>
              <a:xfrm>
                <a:off x="5456560" y="3368629"/>
                <a:ext cx="37870" cy="32451"/>
                <a:chOff x="5456560" y="3368629"/>
                <a:chExt cx="37870" cy="32451"/>
              </a:xfrm>
            </p:grpSpPr>
            <p:sp>
              <p:nvSpPr>
                <p:cNvPr id="3996" name="Google Shape;3996;p6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7" name="Google Shape;3997;p6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98" name="Google Shape;3998;p61"/>
              <p:cNvGrpSpPr/>
              <p:nvPr/>
            </p:nvGrpSpPr>
            <p:grpSpPr>
              <a:xfrm>
                <a:off x="4755749" y="3501516"/>
                <a:ext cx="46246" cy="39608"/>
                <a:chOff x="4755749" y="3501516"/>
                <a:chExt cx="46246" cy="39608"/>
              </a:xfrm>
            </p:grpSpPr>
            <p:sp>
              <p:nvSpPr>
                <p:cNvPr id="3999" name="Google Shape;3999;p6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0" name="Google Shape;4000;p6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01" name="Google Shape;4001;p61"/>
              <p:cNvGrpSpPr/>
              <p:nvPr/>
            </p:nvGrpSpPr>
            <p:grpSpPr>
              <a:xfrm>
                <a:off x="4681346" y="3485582"/>
                <a:ext cx="37783" cy="32427"/>
                <a:chOff x="4681346" y="3485582"/>
                <a:chExt cx="37783" cy="32427"/>
              </a:xfrm>
            </p:grpSpPr>
            <p:sp>
              <p:nvSpPr>
                <p:cNvPr id="4002" name="Google Shape;4002;p6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3" name="Google Shape;4003;p6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04" name="Google Shape;4004;p61"/>
              <p:cNvGrpSpPr/>
              <p:nvPr/>
            </p:nvGrpSpPr>
            <p:grpSpPr>
              <a:xfrm>
                <a:off x="4767067" y="3291088"/>
                <a:ext cx="37878" cy="32451"/>
                <a:chOff x="4767067" y="3291088"/>
                <a:chExt cx="37878" cy="32451"/>
              </a:xfrm>
            </p:grpSpPr>
            <p:sp>
              <p:nvSpPr>
                <p:cNvPr id="4005" name="Google Shape;4005;p6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6" name="Google Shape;4006;p6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07" name="Google Shape;4007;p61"/>
              <p:cNvGrpSpPr/>
              <p:nvPr/>
            </p:nvGrpSpPr>
            <p:grpSpPr>
              <a:xfrm>
                <a:off x="4687819" y="3405539"/>
                <a:ext cx="37776" cy="32451"/>
                <a:chOff x="4687819" y="3405539"/>
                <a:chExt cx="37776" cy="32451"/>
              </a:xfrm>
            </p:grpSpPr>
            <p:sp>
              <p:nvSpPr>
                <p:cNvPr id="4008" name="Google Shape;4008;p6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9" name="Google Shape;4009;p6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0" name="Google Shape;4010;p61"/>
              <p:cNvGrpSpPr/>
              <p:nvPr/>
            </p:nvGrpSpPr>
            <p:grpSpPr>
              <a:xfrm>
                <a:off x="4923101" y="3444809"/>
                <a:ext cx="52813" cy="45318"/>
                <a:chOff x="4923101" y="3444809"/>
                <a:chExt cx="52813" cy="45318"/>
              </a:xfrm>
            </p:grpSpPr>
            <p:sp>
              <p:nvSpPr>
                <p:cNvPr id="4011" name="Google Shape;4011;p6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2" name="Google Shape;4012;p6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3" name="Google Shape;4013;p61"/>
              <p:cNvGrpSpPr/>
              <p:nvPr/>
            </p:nvGrpSpPr>
            <p:grpSpPr>
              <a:xfrm>
                <a:off x="4846040" y="3654750"/>
                <a:ext cx="31405" cy="26993"/>
                <a:chOff x="4846040" y="3654750"/>
                <a:chExt cx="31405" cy="26993"/>
              </a:xfrm>
            </p:grpSpPr>
            <p:sp>
              <p:nvSpPr>
                <p:cNvPr id="4014" name="Google Shape;4014;p6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5" name="Google Shape;4015;p6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6" name="Google Shape;4016;p61"/>
              <p:cNvGrpSpPr/>
              <p:nvPr/>
            </p:nvGrpSpPr>
            <p:grpSpPr>
              <a:xfrm>
                <a:off x="4925673" y="3691700"/>
                <a:ext cx="40253" cy="34472"/>
                <a:chOff x="4925673" y="3691700"/>
                <a:chExt cx="40253" cy="34472"/>
              </a:xfrm>
            </p:grpSpPr>
            <p:sp>
              <p:nvSpPr>
                <p:cNvPr id="4017" name="Google Shape;4017;p6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8" name="Google Shape;4018;p6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9" name="Google Shape;4019;p61"/>
              <p:cNvGrpSpPr/>
              <p:nvPr/>
            </p:nvGrpSpPr>
            <p:grpSpPr>
              <a:xfrm>
                <a:off x="4894653" y="3740848"/>
                <a:ext cx="31405" cy="26906"/>
                <a:chOff x="4894653" y="3740848"/>
                <a:chExt cx="31405" cy="26906"/>
              </a:xfrm>
            </p:grpSpPr>
            <p:sp>
              <p:nvSpPr>
                <p:cNvPr id="4020" name="Google Shape;4020;p6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1" name="Google Shape;4021;p6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2" name="Google Shape;4022;p61"/>
              <p:cNvGrpSpPr/>
              <p:nvPr/>
            </p:nvGrpSpPr>
            <p:grpSpPr>
              <a:xfrm>
                <a:off x="4962300" y="3696348"/>
                <a:ext cx="38255" cy="32773"/>
                <a:chOff x="4962300" y="3696348"/>
                <a:chExt cx="38255" cy="32773"/>
              </a:xfrm>
            </p:grpSpPr>
            <p:sp>
              <p:nvSpPr>
                <p:cNvPr id="4023" name="Google Shape;4023;p6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4" name="Google Shape;4024;p6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5" name="Google Shape;4025;p61"/>
              <p:cNvGrpSpPr/>
              <p:nvPr/>
            </p:nvGrpSpPr>
            <p:grpSpPr>
              <a:xfrm>
                <a:off x="4980185" y="3743349"/>
                <a:ext cx="31499" cy="26969"/>
                <a:chOff x="4980185" y="3743349"/>
                <a:chExt cx="31499" cy="26969"/>
              </a:xfrm>
            </p:grpSpPr>
            <p:sp>
              <p:nvSpPr>
                <p:cNvPr id="4026" name="Google Shape;4026;p6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7" name="Google Shape;4027;p6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8" name="Google Shape;4028;p61"/>
              <p:cNvGrpSpPr/>
              <p:nvPr/>
            </p:nvGrpSpPr>
            <p:grpSpPr>
              <a:xfrm>
                <a:off x="5013768" y="3734312"/>
                <a:ext cx="31499" cy="26969"/>
                <a:chOff x="5013768" y="3734312"/>
                <a:chExt cx="31499" cy="26969"/>
              </a:xfrm>
            </p:grpSpPr>
            <p:sp>
              <p:nvSpPr>
                <p:cNvPr id="4029" name="Google Shape;4029;p6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0" name="Google Shape;4030;p6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1" name="Google Shape;4031;p61"/>
              <p:cNvGrpSpPr/>
              <p:nvPr/>
            </p:nvGrpSpPr>
            <p:grpSpPr>
              <a:xfrm>
                <a:off x="5036703" y="3764545"/>
                <a:ext cx="31499" cy="26898"/>
                <a:chOff x="5036703" y="3764545"/>
                <a:chExt cx="31499" cy="26898"/>
              </a:xfrm>
            </p:grpSpPr>
            <p:sp>
              <p:nvSpPr>
                <p:cNvPr id="4032" name="Google Shape;4032;p6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3" name="Google Shape;4033;p6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4" name="Google Shape;4034;p61"/>
              <p:cNvGrpSpPr/>
              <p:nvPr/>
            </p:nvGrpSpPr>
            <p:grpSpPr>
              <a:xfrm>
                <a:off x="4953546" y="3768352"/>
                <a:ext cx="31405" cy="26898"/>
                <a:chOff x="4953546" y="3768352"/>
                <a:chExt cx="31405" cy="26898"/>
              </a:xfrm>
            </p:grpSpPr>
            <p:sp>
              <p:nvSpPr>
                <p:cNvPr id="4035" name="Google Shape;4035;p6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6" name="Google Shape;4036;p6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7" name="Google Shape;4037;p61"/>
              <p:cNvGrpSpPr/>
              <p:nvPr/>
            </p:nvGrpSpPr>
            <p:grpSpPr>
              <a:xfrm>
                <a:off x="4964770" y="3814016"/>
                <a:ext cx="31499" cy="26993"/>
                <a:chOff x="4964770" y="3814016"/>
                <a:chExt cx="31499" cy="26993"/>
              </a:xfrm>
            </p:grpSpPr>
            <p:sp>
              <p:nvSpPr>
                <p:cNvPr id="4038" name="Google Shape;4038;p6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9" name="Google Shape;4039;p6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0" name="Google Shape;4040;p61"/>
              <p:cNvGrpSpPr/>
              <p:nvPr/>
            </p:nvGrpSpPr>
            <p:grpSpPr>
              <a:xfrm>
                <a:off x="4923290" y="3800504"/>
                <a:ext cx="31468" cy="26898"/>
                <a:chOff x="4923290" y="3800504"/>
                <a:chExt cx="31468" cy="26898"/>
              </a:xfrm>
            </p:grpSpPr>
            <p:sp>
              <p:nvSpPr>
                <p:cNvPr id="4041" name="Google Shape;4041;p6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2" name="Google Shape;4042;p6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3" name="Google Shape;4043;p61"/>
              <p:cNvGrpSpPr/>
              <p:nvPr/>
            </p:nvGrpSpPr>
            <p:grpSpPr>
              <a:xfrm>
                <a:off x="5108534" y="3650943"/>
                <a:ext cx="31405" cy="26993"/>
                <a:chOff x="5108534" y="3650943"/>
                <a:chExt cx="31405" cy="26993"/>
              </a:xfrm>
            </p:grpSpPr>
            <p:sp>
              <p:nvSpPr>
                <p:cNvPr id="4044" name="Google Shape;4044;p6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5" name="Google Shape;4045;p6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6" name="Google Shape;4046;p61"/>
              <p:cNvGrpSpPr/>
              <p:nvPr/>
            </p:nvGrpSpPr>
            <p:grpSpPr>
              <a:xfrm>
                <a:off x="5119380" y="3760739"/>
                <a:ext cx="31499" cy="26993"/>
                <a:chOff x="5119380" y="3760739"/>
                <a:chExt cx="31499" cy="26993"/>
              </a:xfrm>
            </p:grpSpPr>
            <p:sp>
              <p:nvSpPr>
                <p:cNvPr id="4047" name="Google Shape;4047;p6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8" name="Google Shape;4048;p6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9" name="Google Shape;4049;p61"/>
              <p:cNvGrpSpPr/>
              <p:nvPr/>
            </p:nvGrpSpPr>
            <p:grpSpPr>
              <a:xfrm>
                <a:off x="5119380" y="3788235"/>
                <a:ext cx="31499" cy="26993"/>
                <a:chOff x="5119380" y="3788235"/>
                <a:chExt cx="31499" cy="26993"/>
              </a:xfrm>
            </p:grpSpPr>
            <p:sp>
              <p:nvSpPr>
                <p:cNvPr id="4050" name="Google Shape;4050;p6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1" name="Google Shape;4051;p6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2" name="Google Shape;4052;p61"/>
              <p:cNvGrpSpPr/>
              <p:nvPr/>
            </p:nvGrpSpPr>
            <p:grpSpPr>
              <a:xfrm>
                <a:off x="5158005" y="3875284"/>
                <a:ext cx="31405" cy="27001"/>
                <a:chOff x="5158005" y="3875284"/>
                <a:chExt cx="31405" cy="27001"/>
              </a:xfrm>
            </p:grpSpPr>
            <p:sp>
              <p:nvSpPr>
                <p:cNvPr id="4053" name="Google Shape;4053;p6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4" name="Google Shape;4054;p6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5" name="Google Shape;4055;p61"/>
              <p:cNvGrpSpPr/>
              <p:nvPr/>
            </p:nvGrpSpPr>
            <p:grpSpPr>
              <a:xfrm>
                <a:off x="5233163" y="3764545"/>
                <a:ext cx="31499" cy="26898"/>
                <a:chOff x="5233163" y="3764545"/>
                <a:chExt cx="31499" cy="26898"/>
              </a:xfrm>
            </p:grpSpPr>
            <p:sp>
              <p:nvSpPr>
                <p:cNvPr id="4056" name="Google Shape;4056;p6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7" name="Google Shape;4057;p6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8" name="Google Shape;4058;p61"/>
              <p:cNvGrpSpPr/>
              <p:nvPr/>
            </p:nvGrpSpPr>
            <p:grpSpPr>
              <a:xfrm>
                <a:off x="5276168" y="3805545"/>
                <a:ext cx="31499" cy="26906"/>
                <a:chOff x="5276168" y="3805545"/>
                <a:chExt cx="31499" cy="26906"/>
              </a:xfrm>
            </p:grpSpPr>
            <p:sp>
              <p:nvSpPr>
                <p:cNvPr id="4059" name="Google Shape;4059;p6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0" name="Google Shape;4060;p6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1" name="Google Shape;4061;p61"/>
              <p:cNvGrpSpPr/>
              <p:nvPr/>
            </p:nvGrpSpPr>
            <p:grpSpPr>
              <a:xfrm>
                <a:off x="5294053" y="3851933"/>
                <a:ext cx="31405" cy="26945"/>
                <a:chOff x="5294053" y="3851933"/>
                <a:chExt cx="31405" cy="26945"/>
              </a:xfrm>
            </p:grpSpPr>
            <p:sp>
              <p:nvSpPr>
                <p:cNvPr id="4062" name="Google Shape;4062;p6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3" name="Google Shape;4063;p6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4" name="Google Shape;4064;p61"/>
              <p:cNvGrpSpPr/>
              <p:nvPr/>
            </p:nvGrpSpPr>
            <p:grpSpPr>
              <a:xfrm>
                <a:off x="5341723" y="3851902"/>
                <a:ext cx="31405" cy="26977"/>
                <a:chOff x="5341723" y="3851902"/>
                <a:chExt cx="31405" cy="26977"/>
              </a:xfrm>
            </p:grpSpPr>
            <p:sp>
              <p:nvSpPr>
                <p:cNvPr id="4065" name="Google Shape;4065;p6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6" name="Google Shape;4066;p6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7" name="Google Shape;4067;p61"/>
              <p:cNvGrpSpPr/>
              <p:nvPr/>
            </p:nvGrpSpPr>
            <p:grpSpPr>
              <a:xfrm>
                <a:off x="5054871" y="3507855"/>
                <a:ext cx="31405" cy="26993"/>
                <a:chOff x="5054871" y="3507855"/>
                <a:chExt cx="31405" cy="26993"/>
              </a:xfrm>
            </p:grpSpPr>
            <p:sp>
              <p:nvSpPr>
                <p:cNvPr id="4068" name="Google Shape;4068;p6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9" name="Google Shape;4069;p6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70" name="Google Shape;4070;p61"/>
              <p:cNvGrpSpPr/>
              <p:nvPr/>
            </p:nvGrpSpPr>
            <p:grpSpPr>
              <a:xfrm>
                <a:off x="4876579" y="3675325"/>
                <a:ext cx="31405" cy="26969"/>
                <a:chOff x="4876579" y="3675325"/>
                <a:chExt cx="31405" cy="26969"/>
              </a:xfrm>
            </p:grpSpPr>
            <p:sp>
              <p:nvSpPr>
                <p:cNvPr id="4071" name="Google Shape;4071;p6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2" name="Google Shape;4072;p6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73" name="Google Shape;4073;p61"/>
              <p:cNvGrpSpPr/>
              <p:nvPr/>
            </p:nvGrpSpPr>
            <p:grpSpPr>
              <a:xfrm>
                <a:off x="4842233" y="3688333"/>
                <a:ext cx="31405" cy="26993"/>
                <a:chOff x="4842233" y="3688333"/>
                <a:chExt cx="31405" cy="26993"/>
              </a:xfrm>
            </p:grpSpPr>
            <p:sp>
              <p:nvSpPr>
                <p:cNvPr id="4074" name="Google Shape;4074;p6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5" name="Google Shape;4075;p6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76" name="Google Shape;4076;p61"/>
              <p:cNvGrpSpPr/>
              <p:nvPr/>
            </p:nvGrpSpPr>
            <p:grpSpPr>
              <a:xfrm>
                <a:off x="5187876" y="3608032"/>
                <a:ext cx="31405" cy="27001"/>
                <a:chOff x="5187876" y="3608032"/>
                <a:chExt cx="31405" cy="27001"/>
              </a:xfrm>
            </p:grpSpPr>
            <p:sp>
              <p:nvSpPr>
                <p:cNvPr id="4077" name="Google Shape;4077;p6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8" name="Google Shape;4078;p6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79" name="Google Shape;4079;p6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0" name="Google Shape;4080;p6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81" name="Google Shape;4081;p61"/>
              <p:cNvGrpSpPr/>
              <p:nvPr/>
            </p:nvGrpSpPr>
            <p:grpSpPr>
              <a:xfrm>
                <a:off x="5269224" y="3304167"/>
                <a:ext cx="40253" cy="34402"/>
                <a:chOff x="5269224" y="3304167"/>
                <a:chExt cx="40253" cy="34402"/>
              </a:xfrm>
            </p:grpSpPr>
            <p:sp>
              <p:nvSpPr>
                <p:cNvPr id="4082" name="Google Shape;4082;p6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3" name="Google Shape;4083;p6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84" name="Google Shape;4084;p61"/>
              <p:cNvGrpSpPr/>
              <p:nvPr/>
            </p:nvGrpSpPr>
            <p:grpSpPr>
              <a:xfrm>
                <a:off x="5327354" y="3476615"/>
                <a:ext cx="49864" cy="42723"/>
                <a:chOff x="5327354" y="3476615"/>
                <a:chExt cx="49864" cy="42723"/>
              </a:xfrm>
            </p:grpSpPr>
            <p:sp>
              <p:nvSpPr>
                <p:cNvPr id="4085" name="Google Shape;4085;p6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6" name="Google Shape;4086;p6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87" name="Google Shape;4087;p6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8" name="Google Shape;4088;p6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89" name="Google Shape;4089;p61"/>
              <p:cNvGrpSpPr/>
              <p:nvPr/>
            </p:nvGrpSpPr>
            <p:grpSpPr>
              <a:xfrm>
                <a:off x="5341723" y="3775957"/>
                <a:ext cx="31405" cy="26898"/>
                <a:chOff x="5341723" y="3775957"/>
                <a:chExt cx="31405" cy="26898"/>
              </a:xfrm>
            </p:grpSpPr>
            <p:sp>
              <p:nvSpPr>
                <p:cNvPr id="4090" name="Google Shape;4090;p6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1" name="Google Shape;4091;p6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92" name="Google Shape;4092;p61"/>
              <p:cNvGrpSpPr/>
              <p:nvPr/>
            </p:nvGrpSpPr>
            <p:grpSpPr>
              <a:xfrm>
                <a:off x="5439053" y="3699274"/>
                <a:ext cx="31405" cy="26898"/>
                <a:chOff x="5439053" y="3699274"/>
                <a:chExt cx="31405" cy="26898"/>
              </a:xfrm>
            </p:grpSpPr>
            <p:sp>
              <p:nvSpPr>
                <p:cNvPr id="4093" name="Google Shape;4093;p6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4" name="Google Shape;4094;p6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95" name="Google Shape;4095;p61"/>
              <p:cNvGrpSpPr/>
              <p:nvPr/>
            </p:nvGrpSpPr>
            <p:grpSpPr>
              <a:xfrm>
                <a:off x="5412414" y="3622307"/>
                <a:ext cx="31499" cy="26993"/>
                <a:chOff x="5412414" y="3622307"/>
                <a:chExt cx="31499" cy="26993"/>
              </a:xfrm>
            </p:grpSpPr>
            <p:sp>
              <p:nvSpPr>
                <p:cNvPr id="4096" name="Google Shape;4096;p6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7" name="Google Shape;4097;p6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98" name="Google Shape;4098;p61"/>
              <p:cNvGrpSpPr/>
              <p:nvPr/>
            </p:nvGrpSpPr>
            <p:grpSpPr>
              <a:xfrm>
                <a:off x="5476254" y="3473949"/>
                <a:ext cx="26835" cy="26930"/>
                <a:chOff x="5476254" y="3473949"/>
                <a:chExt cx="26835" cy="26930"/>
              </a:xfrm>
            </p:grpSpPr>
            <p:sp>
              <p:nvSpPr>
                <p:cNvPr id="4099" name="Google Shape;4099;p6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0" name="Google Shape;4100;p6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01" name="Google Shape;4101;p61"/>
              <p:cNvGrpSpPr/>
              <p:nvPr/>
            </p:nvGrpSpPr>
            <p:grpSpPr>
              <a:xfrm>
                <a:off x="5564547" y="3481594"/>
                <a:ext cx="31397" cy="26898"/>
                <a:chOff x="5564547" y="3481594"/>
                <a:chExt cx="31397" cy="26898"/>
              </a:xfrm>
            </p:grpSpPr>
            <p:sp>
              <p:nvSpPr>
                <p:cNvPr id="4102" name="Google Shape;4102;p6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3" name="Google Shape;4103;p6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04" name="Google Shape;4104;p61"/>
              <p:cNvGrpSpPr/>
              <p:nvPr/>
            </p:nvGrpSpPr>
            <p:grpSpPr>
              <a:xfrm>
                <a:off x="5534101" y="3470174"/>
                <a:ext cx="31397" cy="26906"/>
                <a:chOff x="5534101" y="3470174"/>
                <a:chExt cx="31397" cy="26906"/>
              </a:xfrm>
            </p:grpSpPr>
            <p:sp>
              <p:nvSpPr>
                <p:cNvPr id="4105" name="Google Shape;4105;p6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6" name="Google Shape;4106;p6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07" name="Google Shape;4107;p61"/>
              <p:cNvGrpSpPr/>
              <p:nvPr/>
            </p:nvGrpSpPr>
            <p:grpSpPr>
              <a:xfrm>
                <a:off x="5610879" y="3314486"/>
                <a:ext cx="31499" cy="26938"/>
                <a:chOff x="5610879" y="3314486"/>
                <a:chExt cx="31499" cy="26938"/>
              </a:xfrm>
            </p:grpSpPr>
            <p:sp>
              <p:nvSpPr>
                <p:cNvPr id="4108" name="Google Shape;4108;p6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9" name="Google Shape;4109;p6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10" name="Google Shape;4110;p61"/>
              <p:cNvGrpSpPr/>
              <p:nvPr/>
            </p:nvGrpSpPr>
            <p:grpSpPr>
              <a:xfrm>
                <a:off x="4834525" y="3501382"/>
                <a:ext cx="31499" cy="26898"/>
                <a:chOff x="4834525" y="3501382"/>
                <a:chExt cx="31499" cy="26898"/>
              </a:xfrm>
            </p:grpSpPr>
            <p:sp>
              <p:nvSpPr>
                <p:cNvPr id="4111" name="Google Shape;4111;p6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2" name="Google Shape;4112;p6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13" name="Google Shape;4113;p61"/>
              <p:cNvGrpSpPr/>
              <p:nvPr/>
            </p:nvGrpSpPr>
            <p:grpSpPr>
              <a:xfrm>
                <a:off x="4898460" y="3580158"/>
                <a:ext cx="31405" cy="26898"/>
                <a:chOff x="4898460" y="3580158"/>
                <a:chExt cx="31405" cy="26898"/>
              </a:xfrm>
            </p:grpSpPr>
            <p:sp>
              <p:nvSpPr>
                <p:cNvPr id="4114" name="Google Shape;4114;p6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5" name="Google Shape;4115;p6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16" name="Google Shape;4116;p61"/>
              <p:cNvGrpSpPr/>
              <p:nvPr/>
            </p:nvGrpSpPr>
            <p:grpSpPr>
              <a:xfrm>
                <a:off x="4882667" y="3608032"/>
                <a:ext cx="31499" cy="27001"/>
                <a:chOff x="4882667" y="3608032"/>
                <a:chExt cx="31499" cy="27001"/>
              </a:xfrm>
            </p:grpSpPr>
            <p:sp>
              <p:nvSpPr>
                <p:cNvPr id="4117" name="Google Shape;4117;p6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8" name="Google Shape;4118;p6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19" name="Google Shape;4119;p61"/>
              <p:cNvGrpSpPr/>
              <p:nvPr/>
            </p:nvGrpSpPr>
            <p:grpSpPr>
              <a:xfrm>
                <a:off x="4843373" y="3631407"/>
                <a:ext cx="16273" cy="16186"/>
                <a:chOff x="4843373" y="3631407"/>
                <a:chExt cx="16273" cy="16186"/>
              </a:xfrm>
            </p:grpSpPr>
            <p:sp>
              <p:nvSpPr>
                <p:cNvPr id="4120" name="Google Shape;4120;p6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1" name="Google Shape;4121;p6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22" name="Google Shape;4122;p61"/>
              <p:cNvGrpSpPr/>
              <p:nvPr/>
            </p:nvGrpSpPr>
            <p:grpSpPr>
              <a:xfrm>
                <a:off x="4727773" y="3591578"/>
                <a:ext cx="31499" cy="26898"/>
                <a:chOff x="4727773" y="3591578"/>
                <a:chExt cx="31499" cy="26898"/>
              </a:xfrm>
            </p:grpSpPr>
            <p:sp>
              <p:nvSpPr>
                <p:cNvPr id="4123" name="Google Shape;4123;p6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4" name="Google Shape;4124;p6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125" name="Google Shape;4125;p6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6" name="Google Shape;4126;p6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127" name="Google Shape;4127;p61"/>
              <p:cNvGrpSpPr/>
              <p:nvPr/>
            </p:nvGrpSpPr>
            <p:grpSpPr>
              <a:xfrm>
                <a:off x="4609421" y="3577398"/>
                <a:ext cx="31499" cy="27001"/>
                <a:chOff x="4609421" y="3577398"/>
                <a:chExt cx="31499" cy="27001"/>
              </a:xfrm>
            </p:grpSpPr>
            <p:sp>
              <p:nvSpPr>
                <p:cNvPr id="4128" name="Google Shape;4128;p6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9" name="Google Shape;4129;p6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30" name="Google Shape;4130;p61"/>
              <p:cNvGrpSpPr/>
              <p:nvPr/>
            </p:nvGrpSpPr>
            <p:grpSpPr>
              <a:xfrm>
                <a:off x="4649289" y="3577398"/>
                <a:ext cx="31499" cy="27001"/>
                <a:chOff x="4649289" y="3577398"/>
                <a:chExt cx="31499" cy="27001"/>
              </a:xfrm>
            </p:grpSpPr>
            <p:sp>
              <p:nvSpPr>
                <p:cNvPr id="4131" name="Google Shape;4131;p6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2" name="Google Shape;4132;p6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33" name="Google Shape;4133;p61"/>
              <p:cNvGrpSpPr/>
              <p:nvPr/>
            </p:nvGrpSpPr>
            <p:grpSpPr>
              <a:xfrm>
                <a:off x="4605614" y="3639523"/>
                <a:ext cx="31499" cy="26906"/>
                <a:chOff x="4605614" y="3639523"/>
                <a:chExt cx="31499" cy="26906"/>
              </a:xfrm>
            </p:grpSpPr>
            <p:sp>
              <p:nvSpPr>
                <p:cNvPr id="4134" name="Google Shape;4134;p6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5" name="Google Shape;4135;p6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36" name="Google Shape;4136;p61"/>
              <p:cNvGrpSpPr/>
              <p:nvPr/>
            </p:nvGrpSpPr>
            <p:grpSpPr>
              <a:xfrm>
                <a:off x="4785149" y="3618846"/>
                <a:ext cx="26930" cy="26843"/>
                <a:chOff x="4785149" y="3618846"/>
                <a:chExt cx="26930" cy="26843"/>
              </a:xfrm>
            </p:grpSpPr>
            <p:sp>
              <p:nvSpPr>
                <p:cNvPr id="4137" name="Google Shape;4137;p6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8" name="Google Shape;4138;p6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39" name="Google Shape;4139;p61"/>
              <p:cNvGrpSpPr/>
              <p:nvPr/>
            </p:nvGrpSpPr>
            <p:grpSpPr>
              <a:xfrm>
                <a:off x="4810167" y="3601567"/>
                <a:ext cx="31405" cy="26898"/>
                <a:chOff x="4810167" y="3601567"/>
                <a:chExt cx="31405" cy="26898"/>
              </a:xfrm>
            </p:grpSpPr>
            <p:sp>
              <p:nvSpPr>
                <p:cNvPr id="4140" name="Google Shape;4140;p6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1" name="Google Shape;4141;p6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42" name="Google Shape;4142;p61"/>
              <p:cNvGrpSpPr/>
              <p:nvPr/>
            </p:nvGrpSpPr>
            <p:grpSpPr>
              <a:xfrm>
                <a:off x="4831002" y="3373230"/>
                <a:ext cx="31405" cy="26898"/>
                <a:chOff x="4831002" y="3373230"/>
                <a:chExt cx="31405" cy="26898"/>
              </a:xfrm>
            </p:grpSpPr>
            <p:sp>
              <p:nvSpPr>
                <p:cNvPr id="4143" name="Google Shape;4143;p6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4" name="Google Shape;4144;p6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45" name="Google Shape;4145;p61"/>
              <p:cNvGrpSpPr/>
              <p:nvPr/>
            </p:nvGrpSpPr>
            <p:grpSpPr>
              <a:xfrm>
                <a:off x="4719311" y="3355054"/>
                <a:ext cx="31499" cy="27001"/>
                <a:chOff x="4719311" y="3355054"/>
                <a:chExt cx="31499" cy="27001"/>
              </a:xfrm>
            </p:grpSpPr>
            <p:sp>
              <p:nvSpPr>
                <p:cNvPr id="4146" name="Google Shape;4146;p6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7" name="Google Shape;4147;p6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48" name="Google Shape;4148;p61"/>
              <p:cNvGrpSpPr/>
              <p:nvPr/>
            </p:nvGrpSpPr>
            <p:grpSpPr>
              <a:xfrm>
                <a:off x="4798755" y="3450260"/>
                <a:ext cx="26930" cy="26930"/>
                <a:chOff x="4798755" y="3450260"/>
                <a:chExt cx="26930" cy="26930"/>
              </a:xfrm>
            </p:grpSpPr>
            <p:sp>
              <p:nvSpPr>
                <p:cNvPr id="4149" name="Google Shape;4149;p6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0" name="Google Shape;4150;p6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1" name="Google Shape;4151;p61"/>
              <p:cNvGrpSpPr/>
              <p:nvPr/>
            </p:nvGrpSpPr>
            <p:grpSpPr>
              <a:xfrm>
                <a:off x="4645576" y="3467555"/>
                <a:ext cx="31405" cy="26953"/>
                <a:chOff x="4645576" y="3467555"/>
                <a:chExt cx="31405" cy="26953"/>
              </a:xfrm>
            </p:grpSpPr>
            <p:sp>
              <p:nvSpPr>
                <p:cNvPr id="4152" name="Google Shape;4152;p6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3" name="Google Shape;4153;p6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4" name="Google Shape;4154;p61"/>
              <p:cNvGrpSpPr/>
              <p:nvPr/>
            </p:nvGrpSpPr>
            <p:grpSpPr>
              <a:xfrm>
                <a:off x="4687631" y="3583965"/>
                <a:ext cx="31499" cy="26898"/>
                <a:chOff x="4687631" y="3583965"/>
                <a:chExt cx="31499" cy="26898"/>
              </a:xfrm>
            </p:grpSpPr>
            <p:sp>
              <p:nvSpPr>
                <p:cNvPr id="4155" name="Google Shape;4155;p6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6" name="Google Shape;4156;p6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7" name="Google Shape;4157;p61"/>
              <p:cNvGrpSpPr/>
              <p:nvPr/>
            </p:nvGrpSpPr>
            <p:grpSpPr>
              <a:xfrm>
                <a:off x="4719311" y="3471314"/>
                <a:ext cx="31499" cy="27001"/>
                <a:chOff x="4719311" y="3471314"/>
                <a:chExt cx="31499" cy="27001"/>
              </a:xfrm>
            </p:grpSpPr>
            <p:sp>
              <p:nvSpPr>
                <p:cNvPr id="4158" name="Google Shape;4158;p6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9" name="Google Shape;4159;p6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0" name="Google Shape;4160;p61"/>
              <p:cNvGrpSpPr/>
              <p:nvPr/>
            </p:nvGrpSpPr>
            <p:grpSpPr>
              <a:xfrm>
                <a:off x="4719311" y="3434404"/>
                <a:ext cx="31499" cy="26898"/>
                <a:chOff x="4719311" y="3434404"/>
                <a:chExt cx="31499" cy="26898"/>
              </a:xfrm>
            </p:grpSpPr>
            <p:sp>
              <p:nvSpPr>
                <p:cNvPr id="4161" name="Google Shape;4161;p6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2" name="Google Shape;4162;p6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3" name="Google Shape;4163;p61"/>
              <p:cNvGrpSpPr/>
              <p:nvPr/>
            </p:nvGrpSpPr>
            <p:grpSpPr>
              <a:xfrm>
                <a:off x="4768876" y="3401772"/>
                <a:ext cx="31499" cy="26898"/>
                <a:chOff x="4768876" y="3401772"/>
                <a:chExt cx="31499" cy="26898"/>
              </a:xfrm>
            </p:grpSpPr>
            <p:sp>
              <p:nvSpPr>
                <p:cNvPr id="4164" name="Google Shape;4164;p6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5" name="Google Shape;4165;p6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6" name="Google Shape;4166;p61"/>
              <p:cNvGrpSpPr/>
              <p:nvPr/>
            </p:nvGrpSpPr>
            <p:grpSpPr>
              <a:xfrm>
                <a:off x="4762214" y="3471377"/>
                <a:ext cx="26938" cy="26938"/>
                <a:chOff x="4762214" y="3471377"/>
                <a:chExt cx="26938" cy="26938"/>
              </a:xfrm>
            </p:grpSpPr>
            <p:sp>
              <p:nvSpPr>
                <p:cNvPr id="4167" name="Google Shape;4167;p6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8" name="Google Shape;4168;p6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9" name="Google Shape;4169;p61"/>
              <p:cNvGrpSpPr/>
              <p:nvPr/>
            </p:nvGrpSpPr>
            <p:grpSpPr>
              <a:xfrm>
                <a:off x="4790473" y="3344782"/>
                <a:ext cx="31405" cy="26898"/>
                <a:chOff x="4790473" y="3344782"/>
                <a:chExt cx="31405" cy="26898"/>
              </a:xfrm>
            </p:grpSpPr>
            <p:sp>
              <p:nvSpPr>
                <p:cNvPr id="4170" name="Google Shape;4170;p6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1" name="Google Shape;4171;p6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72" name="Google Shape;4172;p61"/>
              <p:cNvGrpSpPr/>
              <p:nvPr/>
            </p:nvGrpSpPr>
            <p:grpSpPr>
              <a:xfrm>
                <a:off x="4823774" y="3950733"/>
                <a:ext cx="37398" cy="32034"/>
                <a:chOff x="4823774" y="3950733"/>
                <a:chExt cx="37398" cy="32034"/>
              </a:xfrm>
            </p:grpSpPr>
            <p:sp>
              <p:nvSpPr>
                <p:cNvPr id="4173" name="Google Shape;4173;p6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4" name="Google Shape;4174;p6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75" name="Google Shape;4175;p61"/>
              <p:cNvGrpSpPr/>
              <p:nvPr/>
            </p:nvGrpSpPr>
            <p:grpSpPr>
              <a:xfrm>
                <a:off x="4823396" y="4110566"/>
                <a:ext cx="31405" cy="26906"/>
                <a:chOff x="4823396" y="4110566"/>
                <a:chExt cx="31405" cy="26906"/>
              </a:xfrm>
            </p:grpSpPr>
            <p:sp>
              <p:nvSpPr>
                <p:cNvPr id="4176" name="Google Shape;4176;p6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7" name="Google Shape;4177;p6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78" name="Google Shape;4178;p61"/>
              <p:cNvGrpSpPr/>
              <p:nvPr/>
            </p:nvGrpSpPr>
            <p:grpSpPr>
              <a:xfrm>
                <a:off x="4838332" y="3821150"/>
                <a:ext cx="31499" cy="26898"/>
                <a:chOff x="4838332" y="3821150"/>
                <a:chExt cx="31499" cy="26898"/>
              </a:xfrm>
            </p:grpSpPr>
            <p:sp>
              <p:nvSpPr>
                <p:cNvPr id="4179" name="Google Shape;4179;p6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0" name="Google Shape;4180;p6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1" name="Google Shape;4181;p61"/>
              <p:cNvGrpSpPr/>
              <p:nvPr/>
            </p:nvGrpSpPr>
            <p:grpSpPr>
              <a:xfrm>
                <a:off x="4661275" y="3815007"/>
                <a:ext cx="36824" cy="31523"/>
                <a:chOff x="4661275" y="3815007"/>
                <a:chExt cx="36824" cy="31523"/>
              </a:xfrm>
            </p:grpSpPr>
            <p:sp>
              <p:nvSpPr>
                <p:cNvPr id="4182" name="Google Shape;4182;p6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3" name="Google Shape;4183;p6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4" name="Google Shape;4184;p61"/>
              <p:cNvGrpSpPr/>
              <p:nvPr/>
            </p:nvGrpSpPr>
            <p:grpSpPr>
              <a:xfrm>
                <a:off x="4558998" y="3851037"/>
                <a:ext cx="33591" cy="28699"/>
                <a:chOff x="4558998" y="3851037"/>
                <a:chExt cx="33591" cy="28699"/>
              </a:xfrm>
            </p:grpSpPr>
            <p:sp>
              <p:nvSpPr>
                <p:cNvPr id="4185" name="Google Shape;4185;p6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6" name="Google Shape;4186;p6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7" name="Google Shape;4187;p61"/>
              <p:cNvGrpSpPr/>
              <p:nvPr/>
            </p:nvGrpSpPr>
            <p:grpSpPr>
              <a:xfrm>
                <a:off x="4696762" y="3638587"/>
                <a:ext cx="33591" cy="28794"/>
                <a:chOff x="4696762" y="3638587"/>
                <a:chExt cx="33591" cy="28794"/>
              </a:xfrm>
            </p:grpSpPr>
            <p:sp>
              <p:nvSpPr>
                <p:cNvPr id="4188" name="Google Shape;4188;p6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9" name="Google Shape;4189;p6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90" name="Google Shape;4190;p61"/>
              <p:cNvGrpSpPr/>
              <p:nvPr/>
            </p:nvGrpSpPr>
            <p:grpSpPr>
              <a:xfrm>
                <a:off x="4929479" y="3939140"/>
                <a:ext cx="33497" cy="28692"/>
                <a:chOff x="4929479" y="3939140"/>
                <a:chExt cx="33497" cy="28692"/>
              </a:xfrm>
            </p:grpSpPr>
            <p:sp>
              <p:nvSpPr>
                <p:cNvPr id="4191" name="Google Shape;4191;p6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2" name="Google Shape;4192;p6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93" name="Google Shape;4193;p61"/>
              <p:cNvGrpSpPr/>
              <p:nvPr/>
            </p:nvGrpSpPr>
            <p:grpSpPr>
              <a:xfrm>
                <a:off x="4907119" y="3986039"/>
                <a:ext cx="33497" cy="28699"/>
                <a:chOff x="4907119" y="3986039"/>
                <a:chExt cx="33497" cy="28699"/>
              </a:xfrm>
            </p:grpSpPr>
            <p:sp>
              <p:nvSpPr>
                <p:cNvPr id="4194" name="Google Shape;4194;p6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5" name="Google Shape;4195;p6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96" name="Google Shape;4196;p61"/>
              <p:cNvGrpSpPr/>
              <p:nvPr/>
            </p:nvGrpSpPr>
            <p:grpSpPr>
              <a:xfrm>
                <a:off x="4911783" y="4048102"/>
                <a:ext cx="33591" cy="28762"/>
                <a:chOff x="4911783" y="4048102"/>
                <a:chExt cx="33591" cy="28762"/>
              </a:xfrm>
            </p:grpSpPr>
            <p:sp>
              <p:nvSpPr>
                <p:cNvPr id="4197" name="Google Shape;4197;p6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8" name="Google Shape;4198;p6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199" name="Google Shape;4199;p6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0" name="Google Shape;4200;p6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01" name="Google Shape;4201;p61"/>
              <p:cNvGrpSpPr/>
              <p:nvPr/>
            </p:nvGrpSpPr>
            <p:grpSpPr>
              <a:xfrm>
                <a:off x="4762623" y="3837847"/>
                <a:ext cx="42416" cy="36273"/>
                <a:chOff x="4762623" y="3837847"/>
                <a:chExt cx="42416" cy="36273"/>
              </a:xfrm>
            </p:grpSpPr>
            <p:sp>
              <p:nvSpPr>
                <p:cNvPr id="4202" name="Google Shape;4202;p6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3" name="Google Shape;4203;p6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04" name="Google Shape;4204;p61"/>
              <p:cNvGrpSpPr/>
              <p:nvPr/>
            </p:nvGrpSpPr>
            <p:grpSpPr>
              <a:xfrm>
                <a:off x="4746044" y="4104966"/>
                <a:ext cx="33497" cy="28699"/>
                <a:chOff x="4746044" y="4104966"/>
                <a:chExt cx="33497" cy="28699"/>
              </a:xfrm>
            </p:grpSpPr>
            <p:sp>
              <p:nvSpPr>
                <p:cNvPr id="4205" name="Google Shape;4205;p6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6" name="Google Shape;4206;p6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07" name="Google Shape;4207;p61"/>
              <p:cNvGrpSpPr/>
              <p:nvPr/>
            </p:nvGrpSpPr>
            <p:grpSpPr>
              <a:xfrm>
                <a:off x="4859646" y="4162554"/>
                <a:ext cx="33591" cy="28762"/>
                <a:chOff x="4859646" y="4162554"/>
                <a:chExt cx="33591" cy="28762"/>
              </a:xfrm>
            </p:grpSpPr>
            <p:sp>
              <p:nvSpPr>
                <p:cNvPr id="4208" name="Google Shape;4208;p6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9" name="Google Shape;4209;p6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210" name="Google Shape;4210;p61"/>
            <p:cNvGrpSpPr/>
            <p:nvPr/>
          </p:nvGrpSpPr>
          <p:grpSpPr>
            <a:xfrm>
              <a:off x="3597785" y="3274438"/>
              <a:ext cx="855610" cy="1122100"/>
              <a:chOff x="3597785" y="3274438"/>
              <a:chExt cx="855610" cy="1122100"/>
            </a:xfrm>
          </p:grpSpPr>
          <p:grpSp>
            <p:nvGrpSpPr>
              <p:cNvPr id="4211" name="Google Shape;4211;p61"/>
              <p:cNvGrpSpPr/>
              <p:nvPr/>
            </p:nvGrpSpPr>
            <p:grpSpPr>
              <a:xfrm>
                <a:off x="3617857" y="3284717"/>
                <a:ext cx="826785" cy="1099165"/>
                <a:chOff x="3617857" y="3284717"/>
                <a:chExt cx="826785" cy="1099165"/>
              </a:xfrm>
            </p:grpSpPr>
            <p:sp>
              <p:nvSpPr>
                <p:cNvPr id="4212" name="Google Shape;4212;p6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3" name="Google Shape;4213;p6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4" name="Google Shape;4214;p6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5" name="Google Shape;4215;p6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6" name="Google Shape;4216;p6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7" name="Google Shape;4217;p6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8" name="Google Shape;4218;p6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9" name="Google Shape;4219;p6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0" name="Google Shape;4220;p6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1" name="Google Shape;4221;p6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2" name="Google Shape;4222;p6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3" name="Google Shape;4223;p6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4" name="Google Shape;4224;p6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5" name="Google Shape;4225;p6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6" name="Google Shape;4226;p6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7" name="Google Shape;4227;p6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8" name="Google Shape;4228;p6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9" name="Google Shape;4229;p6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0" name="Google Shape;4230;p6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1" name="Google Shape;4231;p6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2" name="Google Shape;4232;p6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3" name="Google Shape;4233;p6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4" name="Google Shape;4234;p6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5" name="Google Shape;4235;p6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6" name="Google Shape;4236;p6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7" name="Google Shape;4237;p6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8" name="Google Shape;4238;p6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9" name="Google Shape;4239;p6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0" name="Google Shape;4240;p6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1" name="Google Shape;4241;p6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2" name="Google Shape;4242;p6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3" name="Google Shape;4243;p6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4" name="Google Shape;4244;p6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5" name="Google Shape;4245;p6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6" name="Google Shape;4246;p6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7" name="Google Shape;4247;p6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8" name="Google Shape;4248;p6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9" name="Google Shape;4249;p6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0" name="Google Shape;4250;p6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1" name="Google Shape;4251;p6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2" name="Google Shape;4252;p6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3" name="Google Shape;4253;p6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4" name="Google Shape;4254;p6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5" name="Google Shape;4255;p6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6" name="Google Shape;4256;p6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7" name="Google Shape;4257;p6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8" name="Google Shape;4258;p6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9" name="Google Shape;4259;p6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0" name="Google Shape;4260;p6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1" name="Google Shape;4261;p6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2" name="Google Shape;4262;p6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3" name="Google Shape;4263;p6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4" name="Google Shape;4264;p6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5" name="Google Shape;4265;p6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6" name="Google Shape;4266;p6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7" name="Google Shape;4267;p6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8" name="Google Shape;4268;p61"/>
              <p:cNvGrpSpPr/>
              <p:nvPr/>
            </p:nvGrpSpPr>
            <p:grpSpPr>
              <a:xfrm>
                <a:off x="4180904" y="4251758"/>
                <a:ext cx="37783" cy="32420"/>
                <a:chOff x="4180904" y="4251758"/>
                <a:chExt cx="37783" cy="32420"/>
              </a:xfrm>
            </p:grpSpPr>
            <p:sp>
              <p:nvSpPr>
                <p:cNvPr id="4269" name="Google Shape;4269;p6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0" name="Google Shape;4270;p6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1" name="Google Shape;4271;p61"/>
              <p:cNvGrpSpPr/>
              <p:nvPr/>
            </p:nvGrpSpPr>
            <p:grpSpPr>
              <a:xfrm>
                <a:off x="4201644" y="4081324"/>
                <a:ext cx="37783" cy="32364"/>
                <a:chOff x="4201644" y="4081324"/>
                <a:chExt cx="37783" cy="32364"/>
              </a:xfrm>
            </p:grpSpPr>
            <p:sp>
              <p:nvSpPr>
                <p:cNvPr id="4272" name="Google Shape;4272;p6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3" name="Google Shape;4273;p6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4" name="Google Shape;4274;p61"/>
              <p:cNvGrpSpPr/>
              <p:nvPr/>
            </p:nvGrpSpPr>
            <p:grpSpPr>
              <a:xfrm>
                <a:off x="4284416" y="3887428"/>
                <a:ext cx="37783" cy="32451"/>
                <a:chOff x="4284416" y="3887428"/>
                <a:chExt cx="37783" cy="32451"/>
              </a:xfrm>
            </p:grpSpPr>
            <p:sp>
              <p:nvSpPr>
                <p:cNvPr id="4275" name="Google Shape;4275;p6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6" name="Google Shape;4276;p6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7" name="Google Shape;4277;p61"/>
              <p:cNvGrpSpPr/>
              <p:nvPr/>
            </p:nvGrpSpPr>
            <p:grpSpPr>
              <a:xfrm>
                <a:off x="4223721" y="3860404"/>
                <a:ext cx="37870" cy="32364"/>
                <a:chOff x="4223721" y="3860404"/>
                <a:chExt cx="37870" cy="32364"/>
              </a:xfrm>
            </p:grpSpPr>
            <p:sp>
              <p:nvSpPr>
                <p:cNvPr id="4278" name="Google Shape;4278;p6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9" name="Google Shape;4279;p6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0" name="Google Shape;4280;p61"/>
              <p:cNvGrpSpPr/>
              <p:nvPr/>
            </p:nvGrpSpPr>
            <p:grpSpPr>
              <a:xfrm>
                <a:off x="4104889" y="3699242"/>
                <a:ext cx="37776" cy="32357"/>
                <a:chOff x="4104889" y="3699242"/>
                <a:chExt cx="37776" cy="32357"/>
              </a:xfrm>
            </p:grpSpPr>
            <p:sp>
              <p:nvSpPr>
                <p:cNvPr id="4281" name="Google Shape;4281;p6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2" name="Google Shape;4282;p6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3" name="Google Shape;4283;p61"/>
              <p:cNvGrpSpPr/>
              <p:nvPr/>
            </p:nvGrpSpPr>
            <p:grpSpPr>
              <a:xfrm>
                <a:off x="4143608" y="3475121"/>
                <a:ext cx="37878" cy="32420"/>
                <a:chOff x="4143608" y="3475121"/>
                <a:chExt cx="37878" cy="32420"/>
              </a:xfrm>
            </p:grpSpPr>
            <p:sp>
              <p:nvSpPr>
                <p:cNvPr id="4284" name="Google Shape;4284;p6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5" name="Google Shape;4285;p6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6" name="Google Shape;4286;p61"/>
              <p:cNvGrpSpPr/>
              <p:nvPr/>
            </p:nvGrpSpPr>
            <p:grpSpPr>
              <a:xfrm>
                <a:off x="4217248" y="3570893"/>
                <a:ext cx="37776" cy="32364"/>
                <a:chOff x="4217248" y="3570893"/>
                <a:chExt cx="37776" cy="32364"/>
              </a:xfrm>
            </p:grpSpPr>
            <p:sp>
              <p:nvSpPr>
                <p:cNvPr id="4287" name="Google Shape;4287;p6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8" name="Google Shape;4288;p6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9" name="Google Shape;4289;p61"/>
              <p:cNvGrpSpPr/>
              <p:nvPr/>
            </p:nvGrpSpPr>
            <p:grpSpPr>
              <a:xfrm>
                <a:off x="4255307" y="3431612"/>
                <a:ext cx="37776" cy="32451"/>
                <a:chOff x="4255307" y="3431612"/>
                <a:chExt cx="37776" cy="32451"/>
              </a:xfrm>
            </p:grpSpPr>
            <p:sp>
              <p:nvSpPr>
                <p:cNvPr id="4290" name="Google Shape;4290;p6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1" name="Google Shape;4291;p6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2" name="Google Shape;4292;p61"/>
              <p:cNvGrpSpPr/>
              <p:nvPr/>
            </p:nvGrpSpPr>
            <p:grpSpPr>
              <a:xfrm>
                <a:off x="3853052" y="3577398"/>
                <a:ext cx="37776" cy="32420"/>
                <a:chOff x="3853052" y="3577398"/>
                <a:chExt cx="37776" cy="32420"/>
              </a:xfrm>
            </p:grpSpPr>
            <p:sp>
              <p:nvSpPr>
                <p:cNvPr id="4293" name="Google Shape;4293;p6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4" name="Google Shape;4294;p6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5" name="Google Shape;4295;p61"/>
              <p:cNvGrpSpPr/>
              <p:nvPr/>
            </p:nvGrpSpPr>
            <p:grpSpPr>
              <a:xfrm>
                <a:off x="4039908" y="3412107"/>
                <a:ext cx="37776" cy="32357"/>
                <a:chOff x="4039908" y="3412107"/>
                <a:chExt cx="37776" cy="32357"/>
              </a:xfrm>
            </p:grpSpPr>
            <p:sp>
              <p:nvSpPr>
                <p:cNvPr id="4296" name="Google Shape;4296;p6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7" name="Google Shape;4297;p6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8" name="Google Shape;4298;p61"/>
              <p:cNvGrpSpPr/>
              <p:nvPr/>
            </p:nvGrpSpPr>
            <p:grpSpPr>
              <a:xfrm>
                <a:off x="4017360" y="3342061"/>
                <a:ext cx="37870" cy="32380"/>
                <a:chOff x="4017360" y="3342061"/>
                <a:chExt cx="37870" cy="32380"/>
              </a:xfrm>
            </p:grpSpPr>
            <p:sp>
              <p:nvSpPr>
                <p:cNvPr id="4299" name="Google Shape;4299;p6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0" name="Google Shape;4300;p6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01" name="Google Shape;4301;p6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2" name="Google Shape;4302;p6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03" name="Google Shape;4303;p61"/>
              <p:cNvGrpSpPr/>
              <p:nvPr/>
            </p:nvGrpSpPr>
            <p:grpSpPr>
              <a:xfrm>
                <a:off x="3750870" y="3418650"/>
                <a:ext cx="37776" cy="32380"/>
                <a:chOff x="3750870" y="3418650"/>
                <a:chExt cx="37776" cy="32380"/>
              </a:xfrm>
            </p:grpSpPr>
            <p:sp>
              <p:nvSpPr>
                <p:cNvPr id="4304" name="Google Shape;4304;p6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5" name="Google Shape;4305;p6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06" name="Google Shape;4306;p61"/>
              <p:cNvGrpSpPr/>
              <p:nvPr/>
            </p:nvGrpSpPr>
            <p:grpSpPr>
              <a:xfrm>
                <a:off x="3632509" y="3274438"/>
                <a:ext cx="37783" cy="32357"/>
                <a:chOff x="3632509" y="3274438"/>
                <a:chExt cx="37783" cy="32357"/>
              </a:xfrm>
            </p:grpSpPr>
            <p:sp>
              <p:nvSpPr>
                <p:cNvPr id="4307" name="Google Shape;4307;p6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8" name="Google Shape;4308;p6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09" name="Google Shape;4309;p61"/>
              <p:cNvGrpSpPr/>
              <p:nvPr/>
            </p:nvGrpSpPr>
            <p:grpSpPr>
              <a:xfrm>
                <a:off x="3906424" y="3297561"/>
                <a:ext cx="37776" cy="32451"/>
                <a:chOff x="3906424" y="3297561"/>
                <a:chExt cx="37776" cy="32451"/>
              </a:xfrm>
            </p:grpSpPr>
            <p:sp>
              <p:nvSpPr>
                <p:cNvPr id="4310" name="Google Shape;4310;p6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1" name="Google Shape;4311;p6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12" name="Google Shape;4312;p61"/>
              <p:cNvGrpSpPr/>
              <p:nvPr/>
            </p:nvGrpSpPr>
            <p:grpSpPr>
              <a:xfrm>
                <a:off x="3866084" y="3412107"/>
                <a:ext cx="37776" cy="32357"/>
                <a:chOff x="3866084" y="3412107"/>
                <a:chExt cx="37776" cy="32357"/>
              </a:xfrm>
            </p:grpSpPr>
            <p:sp>
              <p:nvSpPr>
                <p:cNvPr id="4313" name="Google Shape;4313;p6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4" name="Google Shape;4314;p6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15" name="Google Shape;4315;p61"/>
              <p:cNvGrpSpPr/>
              <p:nvPr/>
            </p:nvGrpSpPr>
            <p:grpSpPr>
              <a:xfrm>
                <a:off x="4023919" y="3766409"/>
                <a:ext cx="37783" cy="32357"/>
                <a:chOff x="4023919" y="3766409"/>
                <a:chExt cx="37783" cy="32357"/>
              </a:xfrm>
            </p:grpSpPr>
            <p:sp>
              <p:nvSpPr>
                <p:cNvPr id="4316" name="Google Shape;4316;p6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7" name="Google Shape;4317;p6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18" name="Google Shape;4318;p61"/>
              <p:cNvGrpSpPr/>
              <p:nvPr/>
            </p:nvGrpSpPr>
            <p:grpSpPr>
              <a:xfrm>
                <a:off x="3973882" y="3779449"/>
                <a:ext cx="37776" cy="32357"/>
                <a:chOff x="3973882" y="3779449"/>
                <a:chExt cx="37776" cy="32357"/>
              </a:xfrm>
            </p:grpSpPr>
            <p:sp>
              <p:nvSpPr>
                <p:cNvPr id="4319" name="Google Shape;4319;p6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0" name="Google Shape;4320;p6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21" name="Google Shape;4321;p61"/>
              <p:cNvGrpSpPr/>
              <p:nvPr/>
            </p:nvGrpSpPr>
            <p:grpSpPr>
              <a:xfrm>
                <a:off x="4073398" y="3838028"/>
                <a:ext cx="37776" cy="32380"/>
                <a:chOff x="4073398" y="3838028"/>
                <a:chExt cx="37776" cy="32380"/>
              </a:xfrm>
            </p:grpSpPr>
            <p:sp>
              <p:nvSpPr>
                <p:cNvPr id="4322" name="Google Shape;4322;p6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3" name="Google Shape;4323;p6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24" name="Google Shape;4324;p61"/>
              <p:cNvGrpSpPr/>
              <p:nvPr/>
            </p:nvGrpSpPr>
            <p:grpSpPr>
              <a:xfrm>
                <a:off x="4342672" y="4144496"/>
                <a:ext cx="37752" cy="32364"/>
                <a:chOff x="4342672" y="4144496"/>
                <a:chExt cx="37752" cy="32364"/>
              </a:xfrm>
            </p:grpSpPr>
            <p:sp>
              <p:nvSpPr>
                <p:cNvPr id="4325" name="Google Shape;4325;p6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6" name="Google Shape;4326;p6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27" name="Google Shape;4327;p61"/>
              <p:cNvGrpSpPr/>
              <p:nvPr/>
            </p:nvGrpSpPr>
            <p:grpSpPr>
              <a:xfrm>
                <a:off x="4406386" y="4056872"/>
                <a:ext cx="37783" cy="32364"/>
                <a:chOff x="4406386" y="4056872"/>
                <a:chExt cx="37783" cy="32364"/>
              </a:xfrm>
            </p:grpSpPr>
            <p:sp>
              <p:nvSpPr>
                <p:cNvPr id="4328" name="Google Shape;4328;p6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9" name="Google Shape;4329;p6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30" name="Google Shape;4330;p61"/>
              <p:cNvGrpSpPr/>
              <p:nvPr/>
            </p:nvGrpSpPr>
            <p:grpSpPr>
              <a:xfrm>
                <a:off x="4284416" y="4245254"/>
                <a:ext cx="37783" cy="32357"/>
                <a:chOff x="4284416" y="4245254"/>
                <a:chExt cx="37783" cy="32357"/>
              </a:xfrm>
            </p:grpSpPr>
            <p:sp>
              <p:nvSpPr>
                <p:cNvPr id="4331" name="Google Shape;4331;p6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2" name="Google Shape;4332;p6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33" name="Google Shape;4333;p61"/>
              <p:cNvGrpSpPr/>
              <p:nvPr/>
            </p:nvGrpSpPr>
            <p:grpSpPr>
              <a:xfrm>
                <a:off x="4219057" y="4331258"/>
                <a:ext cx="37776" cy="32364"/>
                <a:chOff x="4219057" y="4331258"/>
                <a:chExt cx="37776" cy="32364"/>
              </a:xfrm>
            </p:grpSpPr>
            <p:sp>
              <p:nvSpPr>
                <p:cNvPr id="4334" name="Google Shape;4334;p6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5" name="Google Shape;4335;p6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36" name="Google Shape;4336;p61"/>
              <p:cNvGrpSpPr/>
              <p:nvPr/>
            </p:nvGrpSpPr>
            <p:grpSpPr>
              <a:xfrm>
                <a:off x="4204122" y="4141688"/>
                <a:ext cx="33497" cy="28699"/>
                <a:chOff x="4204122" y="4141688"/>
                <a:chExt cx="33497" cy="28699"/>
              </a:xfrm>
            </p:grpSpPr>
            <p:sp>
              <p:nvSpPr>
                <p:cNvPr id="4337" name="Google Shape;4337;p6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8" name="Google Shape;4338;p6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39" name="Google Shape;4339;p61"/>
              <p:cNvGrpSpPr/>
              <p:nvPr/>
            </p:nvGrpSpPr>
            <p:grpSpPr>
              <a:xfrm>
                <a:off x="4301546" y="4003869"/>
                <a:ext cx="38916" cy="33324"/>
                <a:chOff x="4301546" y="4003869"/>
                <a:chExt cx="38916" cy="33324"/>
              </a:xfrm>
            </p:grpSpPr>
            <p:sp>
              <p:nvSpPr>
                <p:cNvPr id="4340" name="Google Shape;4340;p6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1" name="Google Shape;4341;p6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42" name="Google Shape;4342;p61"/>
              <p:cNvGrpSpPr/>
              <p:nvPr/>
            </p:nvGrpSpPr>
            <p:grpSpPr>
              <a:xfrm>
                <a:off x="4210681" y="3924669"/>
                <a:ext cx="36549" cy="31366"/>
                <a:chOff x="4210681" y="3924669"/>
                <a:chExt cx="36549" cy="31366"/>
              </a:xfrm>
            </p:grpSpPr>
            <p:sp>
              <p:nvSpPr>
                <p:cNvPr id="4343" name="Google Shape;4343;p6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4" name="Google Shape;4344;p6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45" name="Google Shape;4345;p61"/>
              <p:cNvGrpSpPr/>
              <p:nvPr/>
            </p:nvGrpSpPr>
            <p:grpSpPr>
              <a:xfrm>
                <a:off x="3987771" y="3628874"/>
                <a:ext cx="31499" cy="26993"/>
                <a:chOff x="3987771" y="3628874"/>
                <a:chExt cx="31499" cy="26993"/>
              </a:xfrm>
            </p:grpSpPr>
            <p:sp>
              <p:nvSpPr>
                <p:cNvPr id="4346" name="Google Shape;4346;p6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7" name="Google Shape;4347;p6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48" name="Google Shape;4348;p61"/>
              <p:cNvGrpSpPr/>
              <p:nvPr/>
            </p:nvGrpSpPr>
            <p:grpSpPr>
              <a:xfrm>
                <a:off x="4087382" y="3775674"/>
                <a:ext cx="31405" cy="26898"/>
                <a:chOff x="4087382" y="3775674"/>
                <a:chExt cx="31405" cy="26898"/>
              </a:xfrm>
            </p:grpSpPr>
            <p:sp>
              <p:nvSpPr>
                <p:cNvPr id="4349" name="Google Shape;4349;p6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0" name="Google Shape;4350;p6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51" name="Google Shape;4351;p61"/>
              <p:cNvGrpSpPr/>
              <p:nvPr/>
            </p:nvGrpSpPr>
            <p:grpSpPr>
              <a:xfrm>
                <a:off x="4118873" y="3856637"/>
                <a:ext cx="31405" cy="26906"/>
                <a:chOff x="4118873" y="3856637"/>
                <a:chExt cx="31405" cy="26906"/>
              </a:xfrm>
            </p:grpSpPr>
            <p:sp>
              <p:nvSpPr>
                <p:cNvPr id="4352" name="Google Shape;4352;p6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3" name="Google Shape;4353;p6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54" name="Google Shape;4354;p61"/>
              <p:cNvGrpSpPr/>
              <p:nvPr/>
            </p:nvGrpSpPr>
            <p:grpSpPr>
              <a:xfrm>
                <a:off x="4168541" y="3639523"/>
                <a:ext cx="31499" cy="26906"/>
                <a:chOff x="4168541" y="3639523"/>
                <a:chExt cx="31499" cy="26906"/>
              </a:xfrm>
            </p:grpSpPr>
            <p:sp>
              <p:nvSpPr>
                <p:cNvPr id="4355" name="Google Shape;4355;p6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6" name="Google Shape;4356;p6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57" name="Google Shape;4357;p61"/>
              <p:cNvGrpSpPr/>
              <p:nvPr/>
            </p:nvGrpSpPr>
            <p:grpSpPr>
              <a:xfrm>
                <a:off x="3965789" y="3393545"/>
                <a:ext cx="31405" cy="26945"/>
                <a:chOff x="3965789" y="3393545"/>
                <a:chExt cx="31405" cy="26945"/>
              </a:xfrm>
            </p:grpSpPr>
            <p:sp>
              <p:nvSpPr>
                <p:cNvPr id="4358" name="Google Shape;4358;p6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9" name="Google Shape;4359;p6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60" name="Google Shape;4360;p61"/>
              <p:cNvGrpSpPr/>
              <p:nvPr/>
            </p:nvGrpSpPr>
            <p:grpSpPr>
              <a:xfrm>
                <a:off x="3925166" y="3491008"/>
                <a:ext cx="31405" cy="27001"/>
                <a:chOff x="3925166" y="3491008"/>
                <a:chExt cx="31405" cy="27001"/>
              </a:xfrm>
            </p:grpSpPr>
            <p:sp>
              <p:nvSpPr>
                <p:cNvPr id="4361" name="Google Shape;4361;p6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2" name="Google Shape;4362;p6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63" name="Google Shape;4363;p61"/>
              <p:cNvGrpSpPr/>
              <p:nvPr/>
            </p:nvGrpSpPr>
            <p:grpSpPr>
              <a:xfrm>
                <a:off x="3682845" y="3340976"/>
                <a:ext cx="31397" cy="26898"/>
                <a:chOff x="3682845" y="3340976"/>
                <a:chExt cx="31397" cy="26898"/>
              </a:xfrm>
            </p:grpSpPr>
            <p:sp>
              <p:nvSpPr>
                <p:cNvPr id="4364" name="Google Shape;4364;p6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5" name="Google Shape;4365;p6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66" name="Google Shape;4366;p61"/>
              <p:cNvGrpSpPr/>
              <p:nvPr/>
            </p:nvGrpSpPr>
            <p:grpSpPr>
              <a:xfrm>
                <a:off x="3795393" y="3353725"/>
                <a:ext cx="31499" cy="26993"/>
                <a:chOff x="3795393" y="3353725"/>
                <a:chExt cx="31499" cy="26993"/>
              </a:xfrm>
            </p:grpSpPr>
            <p:sp>
              <p:nvSpPr>
                <p:cNvPr id="4367" name="Google Shape;4367;p6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8" name="Google Shape;4368;p6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69" name="Google Shape;4369;p61"/>
              <p:cNvGrpSpPr/>
              <p:nvPr/>
            </p:nvGrpSpPr>
            <p:grpSpPr>
              <a:xfrm>
                <a:off x="4176909" y="4363221"/>
                <a:ext cx="38924" cy="33316"/>
                <a:chOff x="4176909" y="4363221"/>
                <a:chExt cx="38924" cy="33316"/>
              </a:xfrm>
            </p:grpSpPr>
            <p:sp>
              <p:nvSpPr>
                <p:cNvPr id="4370" name="Google Shape;4370;p6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1" name="Google Shape;4371;p6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72" name="Google Shape;4372;p61"/>
              <p:cNvGrpSpPr/>
              <p:nvPr/>
            </p:nvGrpSpPr>
            <p:grpSpPr>
              <a:xfrm>
                <a:off x="4226191" y="4007660"/>
                <a:ext cx="33560" cy="28770"/>
                <a:chOff x="4226191" y="4007660"/>
                <a:chExt cx="33560" cy="28770"/>
              </a:xfrm>
            </p:grpSpPr>
            <p:sp>
              <p:nvSpPr>
                <p:cNvPr id="4373" name="Google Shape;4373;p6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4" name="Google Shape;4374;p6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75" name="Google Shape;4375;p61"/>
              <p:cNvGrpSpPr/>
              <p:nvPr/>
            </p:nvGrpSpPr>
            <p:grpSpPr>
              <a:xfrm>
                <a:off x="3597785" y="3377045"/>
                <a:ext cx="33591" cy="28699"/>
                <a:chOff x="3597785" y="3377045"/>
                <a:chExt cx="33591" cy="28699"/>
              </a:xfrm>
            </p:grpSpPr>
            <p:sp>
              <p:nvSpPr>
                <p:cNvPr id="4376" name="Google Shape;4376;p6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7" name="Google Shape;4377;p6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78" name="Google Shape;4378;p61"/>
              <p:cNvGrpSpPr/>
              <p:nvPr/>
            </p:nvGrpSpPr>
            <p:grpSpPr>
              <a:xfrm>
                <a:off x="3887870" y="3669796"/>
                <a:ext cx="33591" cy="28692"/>
                <a:chOff x="3887870" y="3669796"/>
                <a:chExt cx="33591" cy="28692"/>
              </a:xfrm>
            </p:grpSpPr>
            <p:sp>
              <p:nvSpPr>
                <p:cNvPr id="4379" name="Google Shape;4379;p6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0" name="Google Shape;4380;p6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81" name="Google Shape;4381;p61"/>
              <p:cNvGrpSpPr/>
              <p:nvPr/>
            </p:nvGrpSpPr>
            <p:grpSpPr>
              <a:xfrm>
                <a:off x="3818320" y="3481625"/>
                <a:ext cx="33497" cy="28770"/>
                <a:chOff x="3818320" y="3481625"/>
                <a:chExt cx="33497" cy="28770"/>
              </a:xfrm>
            </p:grpSpPr>
            <p:sp>
              <p:nvSpPr>
                <p:cNvPr id="4382" name="Google Shape;4382;p6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3" name="Google Shape;4383;p6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84" name="Google Shape;4384;p61"/>
              <p:cNvGrpSpPr/>
              <p:nvPr/>
            </p:nvGrpSpPr>
            <p:grpSpPr>
              <a:xfrm>
                <a:off x="4278139" y="4120948"/>
                <a:ext cx="37492" cy="32129"/>
                <a:chOff x="4278139" y="4120948"/>
                <a:chExt cx="37492" cy="32129"/>
              </a:xfrm>
            </p:grpSpPr>
            <p:sp>
              <p:nvSpPr>
                <p:cNvPr id="4385" name="Google Shape;4385;p6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6" name="Google Shape;4386;p6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87" name="Google Shape;4387;p61"/>
              <p:cNvGrpSpPr/>
              <p:nvPr/>
            </p:nvGrpSpPr>
            <p:grpSpPr>
              <a:xfrm>
                <a:off x="4419898" y="3977388"/>
                <a:ext cx="33497" cy="28692"/>
                <a:chOff x="4419898" y="3977388"/>
                <a:chExt cx="33497" cy="28692"/>
              </a:xfrm>
            </p:grpSpPr>
            <p:sp>
              <p:nvSpPr>
                <p:cNvPr id="4388" name="Google Shape;4388;p6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9" name="Google Shape;4389;p6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0" name="Google Shape;4390;p61"/>
              <p:cNvGrpSpPr/>
              <p:nvPr/>
            </p:nvGrpSpPr>
            <p:grpSpPr>
              <a:xfrm>
                <a:off x="4158930" y="4034684"/>
                <a:ext cx="33497" cy="28762"/>
                <a:chOff x="4158930" y="4034684"/>
                <a:chExt cx="33497" cy="28762"/>
              </a:xfrm>
            </p:grpSpPr>
            <p:sp>
              <p:nvSpPr>
                <p:cNvPr id="4391" name="Google Shape;4391;p6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2" name="Google Shape;4392;p6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3" name="Google Shape;4393;p61"/>
              <p:cNvGrpSpPr/>
              <p:nvPr/>
            </p:nvGrpSpPr>
            <p:grpSpPr>
              <a:xfrm>
                <a:off x="4134949" y="3957049"/>
                <a:ext cx="33497" cy="28770"/>
                <a:chOff x="4134949" y="3957049"/>
                <a:chExt cx="33497" cy="28770"/>
              </a:xfrm>
            </p:grpSpPr>
            <p:sp>
              <p:nvSpPr>
                <p:cNvPr id="4394" name="Google Shape;4394;p6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5" name="Google Shape;4395;p6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6" name="Google Shape;4396;p61"/>
              <p:cNvGrpSpPr/>
              <p:nvPr/>
            </p:nvGrpSpPr>
            <p:grpSpPr>
              <a:xfrm>
                <a:off x="4193653" y="4184403"/>
                <a:ext cx="43580" cy="37264"/>
                <a:chOff x="4193653" y="4184403"/>
                <a:chExt cx="43580" cy="37264"/>
              </a:xfrm>
            </p:grpSpPr>
            <p:sp>
              <p:nvSpPr>
                <p:cNvPr id="4397" name="Google Shape;4397;p6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8" name="Google Shape;4398;p6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9" name="Google Shape;4399;p61"/>
              <p:cNvGrpSpPr/>
              <p:nvPr/>
            </p:nvGrpSpPr>
            <p:grpSpPr>
              <a:xfrm>
                <a:off x="4343600" y="3943844"/>
                <a:ext cx="43580" cy="37312"/>
                <a:chOff x="4343600" y="3943844"/>
                <a:chExt cx="43580" cy="37312"/>
              </a:xfrm>
            </p:grpSpPr>
            <p:sp>
              <p:nvSpPr>
                <p:cNvPr id="4400" name="Google Shape;4400;p6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1" name="Google Shape;4401;p6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02" name="Google Shape;4402;p61"/>
              <p:cNvGrpSpPr/>
              <p:nvPr/>
            </p:nvGrpSpPr>
            <p:grpSpPr>
              <a:xfrm>
                <a:off x="4172339" y="3381693"/>
                <a:ext cx="31499" cy="27001"/>
                <a:chOff x="4172339" y="3381693"/>
                <a:chExt cx="31499" cy="27001"/>
              </a:xfrm>
            </p:grpSpPr>
            <p:sp>
              <p:nvSpPr>
                <p:cNvPr id="4403" name="Google Shape;4403;p6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4" name="Google Shape;4404;p6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8" name="Shape 4408"/>
        <p:cNvGrpSpPr/>
        <p:nvPr/>
      </p:nvGrpSpPr>
      <p:grpSpPr>
        <a:xfrm>
          <a:off x="0" y="0"/>
          <a:ext cx="0" cy="0"/>
          <a:chOff x="0" y="0"/>
          <a:chExt cx="0" cy="0"/>
        </a:xfrm>
      </p:grpSpPr>
      <p:grpSp>
        <p:nvGrpSpPr>
          <p:cNvPr id="4409" name="Google Shape;4409;p62"/>
          <p:cNvGrpSpPr/>
          <p:nvPr/>
        </p:nvGrpSpPr>
        <p:grpSpPr>
          <a:xfrm>
            <a:off x="1458549" y="2351468"/>
            <a:ext cx="5015598" cy="412478"/>
            <a:chOff x="106648" y="895722"/>
            <a:chExt cx="4481413" cy="374300"/>
          </a:xfrm>
        </p:grpSpPr>
        <p:grpSp>
          <p:nvGrpSpPr>
            <p:cNvPr id="4410" name="Google Shape;4410;p62"/>
            <p:cNvGrpSpPr/>
            <p:nvPr/>
          </p:nvGrpSpPr>
          <p:grpSpPr>
            <a:xfrm>
              <a:off x="2233276" y="895722"/>
              <a:ext cx="1082667" cy="223591"/>
              <a:chOff x="4808316" y="2800065"/>
              <a:chExt cx="1999386" cy="412910"/>
            </a:xfrm>
          </p:grpSpPr>
          <p:sp>
            <p:nvSpPr>
              <p:cNvPr id="4411" name="Google Shape;4411;p62"/>
              <p:cNvSpPr/>
              <p:nvPr/>
            </p:nvSpPr>
            <p:spPr>
              <a:xfrm>
                <a:off x="4849302"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412" name="Google Shape;4412;p62"/>
              <p:cNvGrpSpPr/>
              <p:nvPr/>
            </p:nvGrpSpPr>
            <p:grpSpPr>
              <a:xfrm>
                <a:off x="4808316" y="2800065"/>
                <a:ext cx="92400" cy="411825"/>
                <a:chOff x="845575" y="2563700"/>
                <a:chExt cx="92400" cy="411825"/>
              </a:xfrm>
            </p:grpSpPr>
            <p:cxnSp>
              <p:nvCxnSpPr>
                <p:cNvPr id="4413" name="Google Shape;4413;p6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14" name="Google Shape;4414;p62"/>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15" name="Google Shape;4415;p62"/>
            <p:cNvGrpSpPr/>
            <p:nvPr/>
          </p:nvGrpSpPr>
          <p:grpSpPr>
            <a:xfrm>
              <a:off x="106648" y="895722"/>
              <a:ext cx="1088401" cy="223591"/>
              <a:chOff x="881025" y="2800065"/>
              <a:chExt cx="2009975" cy="412910"/>
            </a:xfrm>
          </p:grpSpPr>
          <p:sp>
            <p:nvSpPr>
              <p:cNvPr id="4416" name="Google Shape;4416;p62"/>
              <p:cNvSpPr/>
              <p:nvPr/>
            </p:nvSpPr>
            <p:spPr>
              <a:xfrm>
                <a:off x="932600"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417" name="Google Shape;4417;p62"/>
              <p:cNvGrpSpPr/>
              <p:nvPr/>
            </p:nvGrpSpPr>
            <p:grpSpPr>
              <a:xfrm>
                <a:off x="881025" y="2800065"/>
                <a:ext cx="92400" cy="411825"/>
                <a:chOff x="845575" y="2563700"/>
                <a:chExt cx="92400" cy="411825"/>
              </a:xfrm>
            </p:grpSpPr>
            <p:cxnSp>
              <p:nvCxnSpPr>
                <p:cNvPr id="4418" name="Google Shape;4418;p6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19" name="Google Shape;4419;p62"/>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420" name="Google Shape;4420;p62"/>
            <p:cNvGrpSpPr/>
            <p:nvPr/>
          </p:nvGrpSpPr>
          <p:grpSpPr>
            <a:xfrm>
              <a:off x="1172346" y="1047018"/>
              <a:ext cx="1083151" cy="223003"/>
              <a:chOff x="2849073" y="3079467"/>
              <a:chExt cx="2000279" cy="411825"/>
            </a:xfrm>
          </p:grpSpPr>
          <p:sp>
            <p:nvSpPr>
              <p:cNvPr id="4421" name="Google Shape;4421;p62"/>
              <p:cNvSpPr/>
              <p:nvPr/>
            </p:nvSpPr>
            <p:spPr>
              <a:xfrm>
                <a:off x="2890952" y="3079475"/>
                <a:ext cx="19584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422" name="Google Shape;4422;p62"/>
              <p:cNvGrpSpPr/>
              <p:nvPr/>
            </p:nvGrpSpPr>
            <p:grpSpPr>
              <a:xfrm rot="10800000">
                <a:off x="2849073" y="3079467"/>
                <a:ext cx="92400" cy="411825"/>
                <a:chOff x="2070100" y="2563700"/>
                <a:chExt cx="92400" cy="411825"/>
              </a:xfrm>
            </p:grpSpPr>
            <p:cxnSp>
              <p:nvCxnSpPr>
                <p:cNvPr id="4423" name="Google Shape;4423;p6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24" name="Google Shape;4424;p62"/>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425" name="Google Shape;4425;p62"/>
            <p:cNvGrpSpPr/>
            <p:nvPr/>
          </p:nvGrpSpPr>
          <p:grpSpPr>
            <a:xfrm>
              <a:off x="3290132" y="1047018"/>
              <a:ext cx="1297929" cy="223003"/>
              <a:chOff x="6760035" y="3079467"/>
              <a:chExt cx="2396914" cy="411825"/>
            </a:xfrm>
          </p:grpSpPr>
          <p:sp>
            <p:nvSpPr>
              <p:cNvPr id="4426" name="Google Shape;4426;p62"/>
              <p:cNvSpPr/>
              <p:nvPr/>
            </p:nvSpPr>
            <p:spPr>
              <a:xfrm>
                <a:off x="6807650" y="3079475"/>
                <a:ext cx="23493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427" name="Google Shape;4427;p62"/>
              <p:cNvGrpSpPr/>
              <p:nvPr/>
            </p:nvGrpSpPr>
            <p:grpSpPr>
              <a:xfrm rot="10800000">
                <a:off x="6760035" y="3079467"/>
                <a:ext cx="92400" cy="411825"/>
                <a:chOff x="2070100" y="2563700"/>
                <a:chExt cx="92400" cy="411825"/>
              </a:xfrm>
            </p:grpSpPr>
            <p:cxnSp>
              <p:nvCxnSpPr>
                <p:cNvPr id="4428" name="Google Shape;4428;p6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29" name="Google Shape;4429;p62"/>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nvGrpSpPr>
          <p:cNvPr id="4430" name="Google Shape;4430;p62"/>
          <p:cNvGrpSpPr/>
          <p:nvPr/>
        </p:nvGrpSpPr>
        <p:grpSpPr>
          <a:xfrm>
            <a:off x="4294071" y="7150209"/>
            <a:ext cx="2173402" cy="1598857"/>
            <a:chOff x="2183288" y="3555572"/>
            <a:chExt cx="1136241" cy="835873"/>
          </a:xfrm>
        </p:grpSpPr>
        <p:sp>
          <p:nvSpPr>
            <p:cNvPr id="4431" name="Google Shape;4431;p6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432" name="Google Shape;4432;p62"/>
            <p:cNvGrpSpPr/>
            <p:nvPr/>
          </p:nvGrpSpPr>
          <p:grpSpPr>
            <a:xfrm>
              <a:off x="2205895" y="3637269"/>
              <a:ext cx="1089848" cy="724993"/>
              <a:chOff x="2205895" y="3637269"/>
              <a:chExt cx="1089848" cy="724993"/>
            </a:xfrm>
          </p:grpSpPr>
          <p:sp>
            <p:nvSpPr>
              <p:cNvPr id="4433" name="Google Shape;4433;p6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4" name="Google Shape;4434;p6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5" name="Google Shape;4435;p6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6" name="Google Shape;4436;p6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7" name="Google Shape;4437;p6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8" name="Google Shape;4438;p6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39" name="Google Shape;4439;p6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440" name="Google Shape;4440;p6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41" name="Google Shape;4441;p62"/>
            <p:cNvGrpSpPr/>
            <p:nvPr/>
          </p:nvGrpSpPr>
          <p:grpSpPr>
            <a:xfrm>
              <a:off x="3173850" y="3779426"/>
              <a:ext cx="145679" cy="70048"/>
              <a:chOff x="3173850" y="3779426"/>
              <a:chExt cx="145679" cy="70048"/>
            </a:xfrm>
          </p:grpSpPr>
          <p:cxnSp>
            <p:nvCxnSpPr>
              <p:cNvPr id="4442" name="Google Shape;4442;p6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43" name="Google Shape;4443;p6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4" name="Google Shape;4444;p62"/>
            <p:cNvGrpSpPr/>
            <p:nvPr/>
          </p:nvGrpSpPr>
          <p:grpSpPr>
            <a:xfrm>
              <a:off x="2183288" y="4139483"/>
              <a:ext cx="145133" cy="70048"/>
              <a:chOff x="2183288" y="4139483"/>
              <a:chExt cx="145133" cy="70048"/>
            </a:xfrm>
          </p:grpSpPr>
          <p:cxnSp>
            <p:nvCxnSpPr>
              <p:cNvPr id="4445" name="Google Shape;4445;p6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46" name="Google Shape;4446;p6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47" name="Google Shape;4447;p6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448" name="Google Shape;4448;p6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49" name="Google Shape;4449;p62"/>
            <p:cNvGrpSpPr/>
            <p:nvPr/>
          </p:nvGrpSpPr>
          <p:grpSpPr>
            <a:xfrm>
              <a:off x="2943836" y="4268886"/>
              <a:ext cx="60717" cy="122559"/>
              <a:chOff x="2943836" y="4268886"/>
              <a:chExt cx="60717" cy="122559"/>
            </a:xfrm>
          </p:grpSpPr>
          <p:sp>
            <p:nvSpPr>
              <p:cNvPr id="4450" name="Google Shape;4450;p6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451" name="Google Shape;4451;p6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452" name="Google Shape;4452;p62"/>
          <p:cNvGrpSpPr/>
          <p:nvPr/>
        </p:nvGrpSpPr>
        <p:grpSpPr>
          <a:xfrm>
            <a:off x="6819963" y="2992209"/>
            <a:ext cx="3351740" cy="1516502"/>
            <a:chOff x="3530532" y="1496185"/>
            <a:chExt cx="1562000" cy="706730"/>
          </a:xfrm>
        </p:grpSpPr>
        <p:cxnSp>
          <p:nvCxnSpPr>
            <p:cNvPr id="4453" name="Google Shape;4453;p6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454" name="Google Shape;4454;p62"/>
            <p:cNvGrpSpPr/>
            <p:nvPr/>
          </p:nvGrpSpPr>
          <p:grpSpPr>
            <a:xfrm>
              <a:off x="3530532" y="1496185"/>
              <a:ext cx="323430" cy="463587"/>
              <a:chOff x="3530532" y="1496185"/>
              <a:chExt cx="323430" cy="463587"/>
            </a:xfrm>
          </p:grpSpPr>
          <p:grpSp>
            <p:nvGrpSpPr>
              <p:cNvPr id="4455" name="Google Shape;4455;p62"/>
              <p:cNvGrpSpPr/>
              <p:nvPr/>
            </p:nvGrpSpPr>
            <p:grpSpPr>
              <a:xfrm>
                <a:off x="3567462" y="1496185"/>
                <a:ext cx="286500" cy="361376"/>
                <a:chOff x="3567462" y="1496185"/>
                <a:chExt cx="286500" cy="361376"/>
              </a:xfrm>
            </p:grpSpPr>
            <p:cxnSp>
              <p:nvCxnSpPr>
                <p:cNvPr id="4456" name="Google Shape;4456;p6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57" name="Google Shape;4457;p62"/>
                <p:cNvSpPr/>
                <p:nvPr/>
              </p:nvSpPr>
              <p:spPr>
                <a:xfrm>
                  <a:off x="3567462"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58" name="Google Shape;4458;p62"/>
              <p:cNvSpPr/>
              <p:nvPr/>
            </p:nvSpPr>
            <p:spPr>
              <a:xfrm>
                <a:off x="3530532"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9" name="Google Shape;4459;p62"/>
            <p:cNvGrpSpPr/>
            <p:nvPr/>
          </p:nvGrpSpPr>
          <p:grpSpPr>
            <a:xfrm>
              <a:off x="3891569" y="1779209"/>
              <a:ext cx="323945" cy="423706"/>
              <a:chOff x="3891569" y="1779209"/>
              <a:chExt cx="323945" cy="423706"/>
            </a:xfrm>
          </p:grpSpPr>
          <p:grpSp>
            <p:nvGrpSpPr>
              <p:cNvPr id="4460" name="Google Shape;4460;p62"/>
              <p:cNvGrpSpPr/>
              <p:nvPr/>
            </p:nvGrpSpPr>
            <p:grpSpPr>
              <a:xfrm>
                <a:off x="3929014" y="1881638"/>
                <a:ext cx="286500" cy="321278"/>
                <a:chOff x="3929014" y="1881638"/>
                <a:chExt cx="286500" cy="321278"/>
              </a:xfrm>
            </p:grpSpPr>
            <p:cxnSp>
              <p:nvCxnSpPr>
                <p:cNvPr id="4461" name="Google Shape;4461;p6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462" name="Google Shape;4462;p62"/>
                <p:cNvSpPr/>
                <p:nvPr/>
              </p:nvSpPr>
              <p:spPr>
                <a:xfrm>
                  <a:off x="3929014"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63" name="Google Shape;4463;p62"/>
              <p:cNvSpPr/>
              <p:nvPr/>
            </p:nvSpPr>
            <p:spPr>
              <a:xfrm>
                <a:off x="3891569" y="1779209"/>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4" name="Google Shape;4464;p62"/>
            <p:cNvGrpSpPr/>
            <p:nvPr/>
          </p:nvGrpSpPr>
          <p:grpSpPr>
            <a:xfrm>
              <a:off x="4252606" y="1496185"/>
              <a:ext cx="324721" cy="463587"/>
              <a:chOff x="4252606" y="1496185"/>
              <a:chExt cx="324721" cy="463587"/>
            </a:xfrm>
          </p:grpSpPr>
          <p:grpSp>
            <p:nvGrpSpPr>
              <p:cNvPr id="4465" name="Google Shape;4465;p62"/>
              <p:cNvGrpSpPr/>
              <p:nvPr/>
            </p:nvGrpSpPr>
            <p:grpSpPr>
              <a:xfrm>
                <a:off x="4290828" y="1496185"/>
                <a:ext cx="286500" cy="361376"/>
                <a:chOff x="4290828" y="1496185"/>
                <a:chExt cx="286500" cy="361376"/>
              </a:xfrm>
            </p:grpSpPr>
            <p:cxnSp>
              <p:nvCxnSpPr>
                <p:cNvPr id="4466" name="Google Shape;4466;p6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67" name="Google Shape;4467;p62"/>
                <p:cNvSpPr/>
                <p:nvPr/>
              </p:nvSpPr>
              <p:spPr>
                <a:xfrm>
                  <a:off x="4290828"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68" name="Google Shape;4468;p62"/>
              <p:cNvSpPr/>
              <p:nvPr/>
            </p:nvSpPr>
            <p:spPr>
              <a:xfrm>
                <a:off x="4252606"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9" name="Google Shape;4469;p62"/>
            <p:cNvGrpSpPr/>
            <p:nvPr/>
          </p:nvGrpSpPr>
          <p:grpSpPr>
            <a:xfrm>
              <a:off x="4613643" y="1763716"/>
              <a:ext cx="325308" cy="439200"/>
              <a:chOff x="4613643" y="1763716"/>
              <a:chExt cx="325308" cy="439200"/>
            </a:xfrm>
          </p:grpSpPr>
          <p:grpSp>
            <p:nvGrpSpPr>
              <p:cNvPr id="4470" name="Google Shape;4470;p62"/>
              <p:cNvGrpSpPr/>
              <p:nvPr/>
            </p:nvGrpSpPr>
            <p:grpSpPr>
              <a:xfrm>
                <a:off x="4652451" y="1879538"/>
                <a:ext cx="286500" cy="323378"/>
                <a:chOff x="4652451" y="1879538"/>
                <a:chExt cx="286500" cy="323378"/>
              </a:xfrm>
            </p:grpSpPr>
            <p:cxnSp>
              <p:nvCxnSpPr>
                <p:cNvPr id="4471" name="Google Shape;4471;p6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472" name="Google Shape;4472;p62"/>
                <p:cNvSpPr/>
                <p:nvPr/>
              </p:nvSpPr>
              <p:spPr>
                <a:xfrm>
                  <a:off x="4652451"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73" name="Google Shape;4473;p62"/>
              <p:cNvSpPr/>
              <p:nvPr/>
            </p:nvSpPr>
            <p:spPr>
              <a:xfrm>
                <a:off x="4613643" y="1763716"/>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74" name="Google Shape;4474;p62"/>
          <p:cNvGrpSpPr/>
          <p:nvPr/>
        </p:nvGrpSpPr>
        <p:grpSpPr>
          <a:xfrm>
            <a:off x="6843683" y="4699460"/>
            <a:ext cx="3304346" cy="783034"/>
            <a:chOff x="3512551" y="2358270"/>
            <a:chExt cx="1597383" cy="378533"/>
          </a:xfrm>
        </p:grpSpPr>
        <p:cxnSp>
          <p:nvCxnSpPr>
            <p:cNvPr id="4475" name="Google Shape;4475;p62"/>
            <p:cNvCxnSpPr>
              <a:stCxn id="4476" idx="6"/>
              <a:endCxn id="447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478" name="Google Shape;4478;p62"/>
            <p:cNvGrpSpPr/>
            <p:nvPr/>
          </p:nvGrpSpPr>
          <p:grpSpPr>
            <a:xfrm>
              <a:off x="3512551" y="2358270"/>
              <a:ext cx="225647" cy="307714"/>
              <a:chOff x="2182679" y="2004714"/>
              <a:chExt cx="792300" cy="1080458"/>
            </a:xfrm>
          </p:grpSpPr>
          <p:cxnSp>
            <p:nvCxnSpPr>
              <p:cNvPr id="4479" name="Google Shape;4479;p62"/>
              <p:cNvCxnSpPr>
                <a:stCxn id="448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76" name="Google Shape;4476;p6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0" name="Google Shape;4480;p62"/>
              <p:cNvSpPr/>
              <p:nvPr/>
            </p:nvSpPr>
            <p:spPr>
              <a:xfrm>
                <a:off x="2283911"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81" name="Google Shape;4481;p62"/>
            <p:cNvGrpSpPr/>
            <p:nvPr/>
          </p:nvGrpSpPr>
          <p:grpSpPr>
            <a:xfrm>
              <a:off x="3969644" y="2440153"/>
              <a:ext cx="225853" cy="296651"/>
              <a:chOff x="3775710" y="1729289"/>
              <a:chExt cx="136500" cy="179289"/>
            </a:xfrm>
          </p:grpSpPr>
          <p:cxnSp>
            <p:nvCxnSpPr>
              <p:cNvPr id="4482" name="Google Shape;4482;p6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483" name="Google Shape;4483;p6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4" name="Google Shape;4484;p62"/>
              <p:cNvSpPr/>
              <p:nvPr/>
            </p:nvSpPr>
            <p:spPr>
              <a:xfrm>
                <a:off x="3793133" y="1746713"/>
                <a:ext cx="101700" cy="1017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85" name="Google Shape;4485;p62"/>
            <p:cNvGrpSpPr/>
            <p:nvPr/>
          </p:nvGrpSpPr>
          <p:grpSpPr>
            <a:xfrm>
              <a:off x="4427051" y="2358270"/>
              <a:ext cx="225647" cy="307714"/>
              <a:chOff x="5393704" y="2004714"/>
              <a:chExt cx="792300" cy="1080458"/>
            </a:xfrm>
          </p:grpSpPr>
          <p:cxnSp>
            <p:nvCxnSpPr>
              <p:cNvPr id="4486" name="Google Shape;4486;p62"/>
              <p:cNvCxnSpPr>
                <a:stCxn id="448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88" name="Google Shape;4488;p6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7" name="Google Shape;4487;p62"/>
              <p:cNvSpPr/>
              <p:nvPr/>
            </p:nvSpPr>
            <p:spPr>
              <a:xfrm>
                <a:off x="5494936"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89" name="Google Shape;4489;p62"/>
            <p:cNvGrpSpPr/>
            <p:nvPr/>
          </p:nvGrpSpPr>
          <p:grpSpPr>
            <a:xfrm>
              <a:off x="4884287" y="2440252"/>
              <a:ext cx="225647" cy="296532"/>
              <a:chOff x="6999166" y="2292572"/>
              <a:chExt cx="792300" cy="1041192"/>
            </a:xfrm>
          </p:grpSpPr>
          <p:cxnSp>
            <p:nvCxnSpPr>
              <p:cNvPr id="4490" name="Google Shape;4490;p6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477" name="Google Shape;4477;p6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1" name="Google Shape;4491;p62"/>
              <p:cNvSpPr/>
              <p:nvPr/>
            </p:nvSpPr>
            <p:spPr>
              <a:xfrm>
                <a:off x="7100398"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92" name="Google Shape;4492;p62"/>
          <p:cNvGrpSpPr/>
          <p:nvPr/>
        </p:nvGrpSpPr>
        <p:grpSpPr>
          <a:xfrm>
            <a:off x="13685298" y="2371860"/>
            <a:ext cx="3163689" cy="1465636"/>
            <a:chOff x="634175" y="2986275"/>
            <a:chExt cx="3147949" cy="1458344"/>
          </a:xfrm>
        </p:grpSpPr>
        <p:cxnSp>
          <p:nvCxnSpPr>
            <p:cNvPr id="4493" name="Google Shape;4493;p62"/>
            <p:cNvCxnSpPr>
              <a:stCxn id="4494" idx="4"/>
              <a:endCxn id="449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496" name="Google Shape;4496;p62"/>
            <p:cNvCxnSpPr>
              <a:stCxn id="4495" idx="0"/>
              <a:endCxn id="449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98" name="Google Shape;4498;p62"/>
            <p:cNvCxnSpPr>
              <a:stCxn id="4497" idx="4"/>
              <a:endCxn id="449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00" name="Google Shape;4500;p62"/>
            <p:cNvCxnSpPr>
              <a:stCxn id="4499" idx="0"/>
              <a:endCxn id="450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01" name="Google Shape;4501;p6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497" name="Google Shape;4497;p6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494" name="Google Shape;4494;p6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499" name="Google Shape;4499;p6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495" name="Google Shape;4495;p6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grpSp>
      <p:grpSp>
        <p:nvGrpSpPr>
          <p:cNvPr id="4502" name="Google Shape;4502;p62"/>
          <p:cNvGrpSpPr/>
          <p:nvPr/>
        </p:nvGrpSpPr>
        <p:grpSpPr>
          <a:xfrm>
            <a:off x="6820727" y="5760479"/>
            <a:ext cx="3350257" cy="627348"/>
            <a:chOff x="998425" y="1182125"/>
            <a:chExt cx="1065400" cy="199500"/>
          </a:xfrm>
        </p:grpSpPr>
        <p:sp>
          <p:nvSpPr>
            <p:cNvPr id="4503" name="Google Shape;4503;p6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4" name="Google Shape;4504;p6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5" name="Google Shape;4505;p6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6" name="Google Shape;4506;p6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7" name="Google Shape;4507;p6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08" name="Google Shape;4508;p62"/>
          <p:cNvGrpSpPr/>
          <p:nvPr/>
        </p:nvGrpSpPr>
        <p:grpSpPr>
          <a:xfrm>
            <a:off x="6820726" y="7672412"/>
            <a:ext cx="3350259" cy="1050689"/>
            <a:chOff x="5194708" y="3484366"/>
            <a:chExt cx="3148148" cy="987304"/>
          </a:xfrm>
        </p:grpSpPr>
        <p:grpSp>
          <p:nvGrpSpPr>
            <p:cNvPr id="4509" name="Google Shape;4509;p62"/>
            <p:cNvGrpSpPr/>
            <p:nvPr/>
          </p:nvGrpSpPr>
          <p:grpSpPr>
            <a:xfrm>
              <a:off x="7531521" y="3484366"/>
              <a:ext cx="811335" cy="987304"/>
              <a:chOff x="3379425" y="1617275"/>
              <a:chExt cx="1090650" cy="1327200"/>
            </a:xfrm>
          </p:grpSpPr>
          <p:sp>
            <p:nvSpPr>
              <p:cNvPr id="4510" name="Google Shape;4510;p6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1" name="Google Shape;4511;p6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2" name="Google Shape;4512;p6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13" name="Google Shape;4513;p62"/>
            <p:cNvGrpSpPr/>
            <p:nvPr/>
          </p:nvGrpSpPr>
          <p:grpSpPr>
            <a:xfrm>
              <a:off x="6752546" y="3484366"/>
              <a:ext cx="811428" cy="987304"/>
              <a:chOff x="2332275" y="1617275"/>
              <a:chExt cx="1090775" cy="1327200"/>
            </a:xfrm>
          </p:grpSpPr>
          <p:sp>
            <p:nvSpPr>
              <p:cNvPr id="4514" name="Google Shape;4514;p6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5" name="Google Shape;4515;p6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6" name="Google Shape;4516;p6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517" name="Google Shape;4517;p62"/>
            <p:cNvGrpSpPr/>
            <p:nvPr/>
          </p:nvGrpSpPr>
          <p:grpSpPr>
            <a:xfrm>
              <a:off x="5973664" y="3484366"/>
              <a:ext cx="811335" cy="987304"/>
              <a:chOff x="1285250" y="1617275"/>
              <a:chExt cx="1090650" cy="1327200"/>
            </a:xfrm>
          </p:grpSpPr>
          <p:sp>
            <p:nvSpPr>
              <p:cNvPr id="4518" name="Google Shape;4518;p6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9" name="Google Shape;4519;p6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0" name="Google Shape;4520;p6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21" name="Google Shape;4521;p62"/>
            <p:cNvGrpSpPr/>
            <p:nvPr/>
          </p:nvGrpSpPr>
          <p:grpSpPr>
            <a:xfrm>
              <a:off x="5194708" y="3484366"/>
              <a:ext cx="811409" cy="987304"/>
              <a:chOff x="238125" y="1617275"/>
              <a:chExt cx="1090750" cy="1327200"/>
            </a:xfrm>
          </p:grpSpPr>
          <p:sp>
            <p:nvSpPr>
              <p:cNvPr id="4522" name="Google Shape;4522;p6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3" name="Google Shape;4523;p6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4" name="Google Shape;4524;p6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525" name="Google Shape;4525;p62"/>
          <p:cNvGrpSpPr/>
          <p:nvPr/>
        </p:nvGrpSpPr>
        <p:grpSpPr>
          <a:xfrm>
            <a:off x="13688096" y="4964190"/>
            <a:ext cx="3158092" cy="1044461"/>
            <a:chOff x="6853641" y="2534077"/>
            <a:chExt cx="1515545" cy="501229"/>
          </a:xfrm>
        </p:grpSpPr>
        <p:grpSp>
          <p:nvGrpSpPr>
            <p:cNvPr id="4526" name="Google Shape;4526;p62"/>
            <p:cNvGrpSpPr/>
            <p:nvPr/>
          </p:nvGrpSpPr>
          <p:grpSpPr>
            <a:xfrm>
              <a:off x="6853641" y="2618923"/>
              <a:ext cx="1515545" cy="324556"/>
              <a:chOff x="6853641" y="2618923"/>
              <a:chExt cx="1515545" cy="324556"/>
            </a:xfrm>
          </p:grpSpPr>
          <p:sp>
            <p:nvSpPr>
              <p:cNvPr id="4527" name="Google Shape;4527;p6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8" name="Google Shape;4528;p6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9" name="Google Shape;4529;p6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0" name="Google Shape;4530;p6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1" name="Google Shape;4531;p6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532" name="Google Shape;4532;p6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3" name="Google Shape;4533;p6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4" name="Google Shape;4534;p6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5" name="Google Shape;4535;p6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6" name="Google Shape;4536;p6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37" name="Google Shape;4537;p62"/>
          <p:cNvGrpSpPr/>
          <p:nvPr/>
        </p:nvGrpSpPr>
        <p:grpSpPr>
          <a:xfrm>
            <a:off x="6877880" y="6714271"/>
            <a:ext cx="3235951" cy="693233"/>
            <a:chOff x="1808063" y="4294338"/>
            <a:chExt cx="3370782" cy="721817"/>
          </a:xfrm>
        </p:grpSpPr>
        <p:sp>
          <p:nvSpPr>
            <p:cNvPr id="4538" name="Google Shape;4538;p6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39" name="Google Shape;4539;p6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0" name="Google Shape;4540;p6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1" name="Google Shape;4541;p6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2" name="Google Shape;4542;p6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3" name="Google Shape;4543;p6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4" name="Google Shape;4544;p6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45" name="Google Shape;4545;p6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46" name="Google Shape;4546;p6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47" name="Google Shape;4547;p6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548" name="Google Shape;4548;p62"/>
          <p:cNvGrpSpPr/>
          <p:nvPr/>
        </p:nvGrpSpPr>
        <p:grpSpPr>
          <a:xfrm>
            <a:off x="10529872" y="8047771"/>
            <a:ext cx="2834134" cy="701211"/>
            <a:chOff x="4234950" y="2101012"/>
            <a:chExt cx="4219974" cy="1044090"/>
          </a:xfrm>
        </p:grpSpPr>
        <p:sp>
          <p:nvSpPr>
            <p:cNvPr id="4549" name="Google Shape;4549;p6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0" name="Google Shape;4550;p6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1" name="Google Shape;4551;p6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52" name="Google Shape;4552;p6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3" name="Google Shape;4553;p6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4" name="Google Shape;4554;p6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5" name="Google Shape;4555;p6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6" name="Google Shape;4556;p6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7" name="Google Shape;4557;p6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8" name="Google Shape;4558;p6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9" name="Google Shape;4559;p6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0" name="Google Shape;4560;p6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1" name="Google Shape;4561;p6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2" name="Google Shape;4562;p6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3" name="Google Shape;4563;p6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4" name="Google Shape;4564;p6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65" name="Google Shape;4565;p62"/>
          <p:cNvGrpSpPr/>
          <p:nvPr/>
        </p:nvGrpSpPr>
        <p:grpSpPr>
          <a:xfrm>
            <a:off x="13680815" y="4029286"/>
            <a:ext cx="3172653" cy="743114"/>
            <a:chOff x="1247650" y="2075423"/>
            <a:chExt cx="6648477" cy="1557238"/>
          </a:xfrm>
        </p:grpSpPr>
        <p:sp>
          <p:nvSpPr>
            <p:cNvPr id="4566" name="Google Shape;4566;p6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7" name="Google Shape;4567;p6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8" name="Google Shape;4568;p6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9" name="Google Shape;4569;p6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0" name="Google Shape;4570;p6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1" name="Google Shape;4571;p6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72" name="Google Shape;4572;p62"/>
          <p:cNvGrpSpPr/>
          <p:nvPr/>
        </p:nvGrpSpPr>
        <p:grpSpPr>
          <a:xfrm>
            <a:off x="10543357" y="2335666"/>
            <a:ext cx="2831203" cy="3297066"/>
            <a:chOff x="1839112" y="2209163"/>
            <a:chExt cx="1918159" cy="2233784"/>
          </a:xfrm>
        </p:grpSpPr>
        <p:sp>
          <p:nvSpPr>
            <p:cNvPr id="4573" name="Google Shape;4573;p62"/>
            <p:cNvSpPr/>
            <p:nvPr/>
          </p:nvSpPr>
          <p:spPr>
            <a:xfrm>
              <a:off x="1839112"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4" name="Google Shape;4574;p62"/>
            <p:cNvSpPr/>
            <p:nvPr/>
          </p:nvSpPr>
          <p:spPr>
            <a:xfrm>
              <a:off x="3182171"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5" name="Google Shape;4575;p62"/>
            <p:cNvSpPr/>
            <p:nvPr/>
          </p:nvSpPr>
          <p:spPr>
            <a:xfrm>
              <a:off x="3182171"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576" name="Google Shape;4576;p62"/>
            <p:cNvCxnSpPr>
              <a:stCxn id="4573" idx="6"/>
              <a:endCxn id="4574"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77" name="Google Shape;4577;p62"/>
            <p:cNvCxnSpPr>
              <a:stCxn id="4574" idx="4"/>
              <a:endCxn id="457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579" name="Google Shape;4579;p62"/>
            <p:cNvCxnSpPr>
              <a:stCxn id="4578" idx="6"/>
              <a:endCxn id="4575"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80" name="Google Shape;4580;p62"/>
            <p:cNvCxnSpPr>
              <a:stCxn id="4575" idx="4"/>
              <a:endCxn id="458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578" name="Google Shape;4578;p62"/>
            <p:cNvSpPr/>
            <p:nvPr/>
          </p:nvSpPr>
          <p:spPr>
            <a:xfrm>
              <a:off x="1839112"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1" name="Google Shape;4581;p62"/>
            <p:cNvSpPr/>
            <p:nvPr/>
          </p:nvSpPr>
          <p:spPr>
            <a:xfrm>
              <a:off x="1839112"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2" name="Google Shape;4582;p62"/>
            <p:cNvSpPr/>
            <p:nvPr/>
          </p:nvSpPr>
          <p:spPr>
            <a:xfrm>
              <a:off x="3182171"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583" name="Google Shape;4583;p62"/>
            <p:cNvCxnSpPr>
              <a:endCxn id="458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584" name="Google Shape;4584;p62"/>
          <p:cNvGrpSpPr/>
          <p:nvPr/>
        </p:nvGrpSpPr>
        <p:grpSpPr>
          <a:xfrm>
            <a:off x="6857888" y="2371834"/>
            <a:ext cx="3275935" cy="309884"/>
            <a:chOff x="238125" y="2506075"/>
            <a:chExt cx="7115411" cy="673075"/>
          </a:xfrm>
        </p:grpSpPr>
        <p:sp>
          <p:nvSpPr>
            <p:cNvPr id="4585" name="Google Shape;4585;p6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6" name="Google Shape;4586;p6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7" name="Google Shape;4587;p6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8" name="Google Shape;4588;p6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9" name="Google Shape;4589;p6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90" name="Google Shape;4590;p62"/>
          <p:cNvGrpSpPr/>
          <p:nvPr/>
        </p:nvGrpSpPr>
        <p:grpSpPr>
          <a:xfrm>
            <a:off x="3939361" y="3001269"/>
            <a:ext cx="2525864" cy="1570815"/>
            <a:chOff x="548861" y="389676"/>
            <a:chExt cx="3843371" cy="2390163"/>
          </a:xfrm>
        </p:grpSpPr>
        <p:cxnSp>
          <p:nvCxnSpPr>
            <p:cNvPr id="4591" name="Google Shape;4591;p6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92" name="Google Shape;4592;p6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93" name="Google Shape;4593;p6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94" name="Google Shape;4594;p6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595" name="Google Shape;4595;p6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596" name="Google Shape;4596;p6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597" name="Google Shape;4597;p6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598" name="Google Shape;4598;p6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9" name="Google Shape;4599;p6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0" name="Google Shape;4600;p6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1" name="Google Shape;4601;p6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2" name="Google Shape;4602;p6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3" name="Google Shape;4603;p6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04" name="Google Shape;4604;p62"/>
          <p:cNvGrpSpPr/>
          <p:nvPr/>
        </p:nvGrpSpPr>
        <p:grpSpPr>
          <a:xfrm>
            <a:off x="1515623" y="5215024"/>
            <a:ext cx="2824107" cy="1267123"/>
            <a:chOff x="1187400" y="2529299"/>
            <a:chExt cx="6769193" cy="2241903"/>
          </a:xfrm>
        </p:grpSpPr>
        <p:sp>
          <p:nvSpPr>
            <p:cNvPr id="4605" name="Google Shape;4605;p62"/>
            <p:cNvSpPr/>
            <p:nvPr/>
          </p:nvSpPr>
          <p:spPr>
            <a:xfrm>
              <a:off x="3802943" y="2529299"/>
              <a:ext cx="1538100" cy="442500"/>
            </a:xfrm>
            <a:prstGeom prst="roundRect">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4606" name="Google Shape;4606;p62"/>
            <p:cNvSpPr/>
            <p:nvPr/>
          </p:nvSpPr>
          <p:spPr>
            <a:xfrm>
              <a:off x="5573240"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607" name="Google Shape;4607;p62"/>
            <p:cNvSpPr/>
            <p:nvPr/>
          </p:nvSpPr>
          <p:spPr>
            <a:xfrm>
              <a:off x="2032647"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608" name="Google Shape;4608;p62"/>
            <p:cNvSpPr/>
            <p:nvPr/>
          </p:nvSpPr>
          <p:spPr>
            <a:xfrm>
              <a:off x="11874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609" name="Google Shape;4609;p62"/>
            <p:cNvSpPr/>
            <p:nvPr/>
          </p:nvSpPr>
          <p:spPr>
            <a:xfrm>
              <a:off x="28778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610" name="Google Shape;4610;p62"/>
            <p:cNvSpPr/>
            <p:nvPr/>
          </p:nvSpPr>
          <p:spPr>
            <a:xfrm>
              <a:off x="47280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611" name="Google Shape;4611;p62"/>
            <p:cNvSpPr/>
            <p:nvPr/>
          </p:nvSpPr>
          <p:spPr>
            <a:xfrm>
              <a:off x="64184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cxnSp>
          <p:nvCxnSpPr>
            <p:cNvPr id="4612" name="Google Shape;4612;p62"/>
            <p:cNvCxnSpPr>
              <a:stCxn id="4605" idx="2"/>
              <a:endCxn id="460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13" name="Google Shape;4613;p62"/>
            <p:cNvCxnSpPr>
              <a:stCxn id="4607" idx="0"/>
              <a:endCxn id="460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14" name="Google Shape;4614;p62"/>
            <p:cNvCxnSpPr>
              <a:stCxn id="4607" idx="2"/>
              <a:endCxn id="460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15" name="Google Shape;4615;p62"/>
            <p:cNvCxnSpPr>
              <a:stCxn id="4608" idx="0"/>
              <a:endCxn id="460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16" name="Google Shape;4616;p62"/>
            <p:cNvCxnSpPr>
              <a:stCxn id="4606" idx="2"/>
              <a:endCxn id="461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17" name="Google Shape;4617;p62"/>
            <p:cNvCxnSpPr>
              <a:stCxn id="4610" idx="0"/>
              <a:endCxn id="460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18" name="Google Shape;4618;p62"/>
          <p:cNvGrpSpPr/>
          <p:nvPr/>
        </p:nvGrpSpPr>
        <p:grpSpPr>
          <a:xfrm>
            <a:off x="13688116" y="6200441"/>
            <a:ext cx="3158070" cy="1081745"/>
            <a:chOff x="6895650" y="3126697"/>
            <a:chExt cx="1436662" cy="492105"/>
          </a:xfrm>
        </p:grpSpPr>
        <p:sp>
          <p:nvSpPr>
            <p:cNvPr id="4619" name="Google Shape;4619;p6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0" name="Google Shape;4620;p6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1" name="Google Shape;4621;p6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2" name="Google Shape;4622;p6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3" name="Google Shape;4623;p6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24" name="Google Shape;4624;p62"/>
            <p:cNvGrpSpPr/>
            <p:nvPr/>
          </p:nvGrpSpPr>
          <p:grpSpPr>
            <a:xfrm>
              <a:off x="6995957" y="3335810"/>
              <a:ext cx="1230393" cy="71754"/>
              <a:chOff x="6995957" y="3287964"/>
              <a:chExt cx="1230393" cy="71754"/>
            </a:xfrm>
          </p:grpSpPr>
          <p:sp>
            <p:nvSpPr>
              <p:cNvPr id="4625" name="Google Shape;4625;p6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6" name="Google Shape;4626;p6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7" name="Google Shape;4627;p6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8" name="Google Shape;4628;p6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9" name="Google Shape;4629;p6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630" name="Google Shape;4630;p62"/>
          <p:cNvGrpSpPr/>
          <p:nvPr/>
        </p:nvGrpSpPr>
        <p:grpSpPr>
          <a:xfrm>
            <a:off x="13685280" y="7473967"/>
            <a:ext cx="3163724" cy="1301250"/>
            <a:chOff x="6777990" y="3710194"/>
            <a:chExt cx="1646915" cy="677382"/>
          </a:xfrm>
        </p:grpSpPr>
        <p:grpSp>
          <p:nvGrpSpPr>
            <p:cNvPr id="4631" name="Google Shape;4631;p62"/>
            <p:cNvGrpSpPr/>
            <p:nvPr/>
          </p:nvGrpSpPr>
          <p:grpSpPr>
            <a:xfrm>
              <a:off x="6777990" y="3874492"/>
              <a:ext cx="411129" cy="513083"/>
              <a:chOff x="6777990" y="3874492"/>
              <a:chExt cx="411129" cy="513083"/>
            </a:xfrm>
          </p:grpSpPr>
          <p:cxnSp>
            <p:nvCxnSpPr>
              <p:cNvPr id="4632" name="Google Shape;4632;p6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33" name="Google Shape;4633;p6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34" name="Google Shape;4634;p62"/>
            <p:cNvGrpSpPr/>
            <p:nvPr/>
          </p:nvGrpSpPr>
          <p:grpSpPr>
            <a:xfrm>
              <a:off x="7188425" y="3710194"/>
              <a:ext cx="411123" cy="520535"/>
              <a:chOff x="7188425" y="3710194"/>
              <a:chExt cx="411123" cy="520535"/>
            </a:xfrm>
          </p:grpSpPr>
          <p:cxnSp>
            <p:nvCxnSpPr>
              <p:cNvPr id="4635" name="Google Shape;4635;p6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36" name="Google Shape;4636;p6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37" name="Google Shape;4637;p62"/>
            <p:cNvGrpSpPr/>
            <p:nvPr/>
          </p:nvGrpSpPr>
          <p:grpSpPr>
            <a:xfrm>
              <a:off x="7603341" y="3874492"/>
              <a:ext cx="411474" cy="513083"/>
              <a:chOff x="7603341" y="3874492"/>
              <a:chExt cx="411474" cy="513083"/>
            </a:xfrm>
          </p:grpSpPr>
          <p:cxnSp>
            <p:nvCxnSpPr>
              <p:cNvPr id="4638" name="Google Shape;4638;p6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39" name="Google Shape;4639;p6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0" name="Google Shape;4640;p62"/>
            <p:cNvGrpSpPr/>
            <p:nvPr/>
          </p:nvGrpSpPr>
          <p:grpSpPr>
            <a:xfrm>
              <a:off x="8013776" y="3722847"/>
              <a:ext cx="411129" cy="507881"/>
              <a:chOff x="8013776" y="3722847"/>
              <a:chExt cx="411129" cy="507881"/>
            </a:xfrm>
          </p:grpSpPr>
          <p:cxnSp>
            <p:nvCxnSpPr>
              <p:cNvPr id="4641" name="Google Shape;4641;p6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42" name="Google Shape;4642;p6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643" name="Google Shape;4643;p62"/>
          <p:cNvGrpSpPr/>
          <p:nvPr/>
        </p:nvGrpSpPr>
        <p:grpSpPr>
          <a:xfrm>
            <a:off x="10524311" y="5819648"/>
            <a:ext cx="2843778" cy="2041207"/>
            <a:chOff x="5190863" y="2824811"/>
            <a:chExt cx="1544860" cy="1108869"/>
          </a:xfrm>
        </p:grpSpPr>
        <p:grpSp>
          <p:nvGrpSpPr>
            <p:cNvPr id="4644" name="Google Shape;4644;p62"/>
            <p:cNvGrpSpPr/>
            <p:nvPr/>
          </p:nvGrpSpPr>
          <p:grpSpPr>
            <a:xfrm>
              <a:off x="5938695" y="3176919"/>
              <a:ext cx="685761" cy="404739"/>
              <a:chOff x="5938695" y="3176919"/>
              <a:chExt cx="685761" cy="404739"/>
            </a:xfrm>
          </p:grpSpPr>
          <p:grpSp>
            <p:nvGrpSpPr>
              <p:cNvPr id="4645" name="Google Shape;4645;p62"/>
              <p:cNvGrpSpPr/>
              <p:nvPr/>
            </p:nvGrpSpPr>
            <p:grpSpPr>
              <a:xfrm>
                <a:off x="5938695" y="3176919"/>
                <a:ext cx="685761" cy="404739"/>
                <a:chOff x="5938695" y="3176919"/>
                <a:chExt cx="685761" cy="404739"/>
              </a:xfrm>
            </p:grpSpPr>
            <p:sp>
              <p:nvSpPr>
                <p:cNvPr id="4646" name="Google Shape;4646;p6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7" name="Google Shape;4647;p6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48" name="Google Shape;4648;p6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9" name="Google Shape;4649;p62"/>
            <p:cNvGrpSpPr/>
            <p:nvPr/>
          </p:nvGrpSpPr>
          <p:grpSpPr>
            <a:xfrm>
              <a:off x="5305233" y="3176835"/>
              <a:ext cx="685971" cy="404655"/>
              <a:chOff x="5305233" y="3176835"/>
              <a:chExt cx="685971" cy="404655"/>
            </a:xfrm>
          </p:grpSpPr>
          <p:grpSp>
            <p:nvGrpSpPr>
              <p:cNvPr id="4650" name="Google Shape;4650;p62"/>
              <p:cNvGrpSpPr/>
              <p:nvPr/>
            </p:nvGrpSpPr>
            <p:grpSpPr>
              <a:xfrm>
                <a:off x="5305233" y="3176835"/>
                <a:ext cx="685971" cy="404655"/>
                <a:chOff x="5305233" y="3176835"/>
                <a:chExt cx="685971" cy="404655"/>
              </a:xfrm>
            </p:grpSpPr>
            <p:sp>
              <p:nvSpPr>
                <p:cNvPr id="4651" name="Google Shape;4651;p6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2" name="Google Shape;4652;p6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53" name="Google Shape;4653;p6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54" name="Google Shape;4654;p6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55" name="Google Shape;4655;p62"/>
            <p:cNvGrpSpPr/>
            <p:nvPr/>
          </p:nvGrpSpPr>
          <p:grpSpPr>
            <a:xfrm>
              <a:off x="5657361" y="2824811"/>
              <a:ext cx="1078361" cy="404655"/>
              <a:chOff x="5657361" y="2824811"/>
              <a:chExt cx="1078361" cy="404655"/>
            </a:xfrm>
          </p:grpSpPr>
          <p:grpSp>
            <p:nvGrpSpPr>
              <p:cNvPr id="4656" name="Google Shape;4656;p62"/>
              <p:cNvGrpSpPr/>
              <p:nvPr/>
            </p:nvGrpSpPr>
            <p:grpSpPr>
              <a:xfrm>
                <a:off x="5657361" y="2824811"/>
                <a:ext cx="1078361" cy="404655"/>
                <a:chOff x="5657361" y="2824811"/>
                <a:chExt cx="1078361" cy="404655"/>
              </a:xfrm>
            </p:grpSpPr>
            <p:grpSp>
              <p:nvGrpSpPr>
                <p:cNvPr id="4657" name="Google Shape;4657;p62"/>
                <p:cNvGrpSpPr/>
                <p:nvPr/>
              </p:nvGrpSpPr>
              <p:grpSpPr>
                <a:xfrm>
                  <a:off x="5938485" y="2824811"/>
                  <a:ext cx="797237" cy="404655"/>
                  <a:chOff x="5938485" y="2824811"/>
                  <a:chExt cx="797237" cy="404655"/>
                </a:xfrm>
              </p:grpSpPr>
              <p:sp>
                <p:nvSpPr>
                  <p:cNvPr id="4658" name="Google Shape;4658;p6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9" name="Google Shape;4659;p6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60" name="Google Shape;4660;p6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61" name="Google Shape;4661;p6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62" name="Google Shape;4662;p62"/>
            <p:cNvGrpSpPr/>
            <p:nvPr/>
          </p:nvGrpSpPr>
          <p:grpSpPr>
            <a:xfrm>
              <a:off x="5190863" y="3528942"/>
              <a:ext cx="1078026" cy="404739"/>
              <a:chOff x="5190863" y="3528942"/>
              <a:chExt cx="1078026" cy="404739"/>
            </a:xfrm>
          </p:grpSpPr>
          <p:sp>
            <p:nvSpPr>
              <p:cNvPr id="4663" name="Google Shape;4663;p6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64" name="Google Shape;4664;p62"/>
              <p:cNvGrpSpPr/>
              <p:nvPr/>
            </p:nvGrpSpPr>
            <p:grpSpPr>
              <a:xfrm>
                <a:off x="5190863" y="3528942"/>
                <a:ext cx="1078026" cy="404739"/>
                <a:chOff x="5190863" y="3528942"/>
                <a:chExt cx="1078026" cy="404739"/>
              </a:xfrm>
            </p:grpSpPr>
            <p:sp>
              <p:nvSpPr>
                <p:cNvPr id="4665" name="Google Shape;4665;p6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6" name="Google Shape;4666;p6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667" name="Google Shape;4667;p62"/>
          <p:cNvGrpSpPr/>
          <p:nvPr/>
        </p:nvGrpSpPr>
        <p:grpSpPr>
          <a:xfrm>
            <a:off x="1456324" y="2948583"/>
            <a:ext cx="2173437" cy="1758974"/>
            <a:chOff x="803162" y="1474292"/>
            <a:chExt cx="1086719" cy="879487"/>
          </a:xfrm>
        </p:grpSpPr>
        <p:grpSp>
          <p:nvGrpSpPr>
            <p:cNvPr id="4668" name="Google Shape;4668;p62"/>
            <p:cNvGrpSpPr/>
            <p:nvPr/>
          </p:nvGrpSpPr>
          <p:grpSpPr>
            <a:xfrm>
              <a:off x="803162" y="1625948"/>
              <a:ext cx="445856" cy="576579"/>
              <a:chOff x="803162" y="1625948"/>
              <a:chExt cx="445856" cy="576579"/>
            </a:xfrm>
          </p:grpSpPr>
          <p:sp>
            <p:nvSpPr>
              <p:cNvPr id="4669" name="Google Shape;4669;p6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70" name="Google Shape;4670;p62"/>
              <p:cNvGrpSpPr/>
              <p:nvPr/>
            </p:nvGrpSpPr>
            <p:grpSpPr>
              <a:xfrm>
                <a:off x="1056023" y="1625948"/>
                <a:ext cx="192995" cy="576579"/>
                <a:chOff x="1056023" y="1625948"/>
                <a:chExt cx="192995" cy="576579"/>
              </a:xfrm>
            </p:grpSpPr>
            <p:sp>
              <p:nvSpPr>
                <p:cNvPr id="4671" name="Google Shape;4671;p6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2" name="Google Shape;4672;p6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3" name="Google Shape;4673;p6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4" name="Google Shape;4674;p6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75" name="Google Shape;4675;p6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676" name="Google Shape;4676;p62"/>
            <p:cNvGrpSpPr/>
            <p:nvPr/>
          </p:nvGrpSpPr>
          <p:grpSpPr>
            <a:xfrm>
              <a:off x="1371406" y="1474292"/>
              <a:ext cx="518475" cy="879487"/>
              <a:chOff x="1398231" y="1474292"/>
              <a:chExt cx="518475" cy="879487"/>
            </a:xfrm>
          </p:grpSpPr>
          <p:grpSp>
            <p:nvGrpSpPr>
              <p:cNvPr id="4677" name="Google Shape;4677;p62"/>
              <p:cNvGrpSpPr/>
              <p:nvPr/>
            </p:nvGrpSpPr>
            <p:grpSpPr>
              <a:xfrm>
                <a:off x="1398231" y="1474292"/>
                <a:ext cx="518475" cy="341643"/>
                <a:chOff x="1398231" y="1474292"/>
                <a:chExt cx="518475" cy="341643"/>
              </a:xfrm>
            </p:grpSpPr>
            <p:sp>
              <p:nvSpPr>
                <p:cNvPr id="4678" name="Google Shape;4678;p6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79" name="Google Shape;4679;p62"/>
                <p:cNvGrpSpPr/>
                <p:nvPr/>
              </p:nvGrpSpPr>
              <p:grpSpPr>
                <a:xfrm>
                  <a:off x="1616453" y="1474292"/>
                  <a:ext cx="300253" cy="341643"/>
                  <a:chOff x="1616453" y="1475379"/>
                  <a:chExt cx="300253" cy="341643"/>
                </a:xfrm>
              </p:grpSpPr>
              <p:sp>
                <p:nvSpPr>
                  <p:cNvPr id="4680" name="Google Shape;4680;p6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1" name="Google Shape;4681;p6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2" name="Google Shape;4682;p6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3" name="Google Shape;4683;p6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4" name="Google Shape;4684;p6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5" name="Google Shape;4685;p6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6" name="Google Shape;4686;p6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87" name="Google Shape;4687;p62"/>
                  <p:cNvGrpSpPr/>
                  <p:nvPr/>
                </p:nvGrpSpPr>
                <p:grpSpPr>
                  <a:xfrm>
                    <a:off x="1839639" y="1475379"/>
                    <a:ext cx="77067" cy="341643"/>
                    <a:chOff x="1839639" y="1475379"/>
                    <a:chExt cx="77067" cy="341643"/>
                  </a:xfrm>
                </p:grpSpPr>
                <p:sp>
                  <p:nvSpPr>
                    <p:cNvPr id="4688" name="Google Shape;4688;p6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9" name="Google Shape;4689;p6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690" name="Google Shape;4690;p62"/>
              <p:cNvGrpSpPr/>
              <p:nvPr/>
            </p:nvGrpSpPr>
            <p:grpSpPr>
              <a:xfrm>
                <a:off x="1398451" y="2012951"/>
                <a:ext cx="518255" cy="340828"/>
                <a:chOff x="1398451" y="2012951"/>
                <a:chExt cx="518255" cy="340828"/>
              </a:xfrm>
            </p:grpSpPr>
            <p:sp>
              <p:nvSpPr>
                <p:cNvPr id="4691" name="Google Shape;4691;p6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92" name="Google Shape;4692;p62"/>
                <p:cNvGrpSpPr/>
                <p:nvPr/>
              </p:nvGrpSpPr>
              <p:grpSpPr>
                <a:xfrm>
                  <a:off x="1616453" y="2012951"/>
                  <a:ext cx="300253" cy="340828"/>
                  <a:chOff x="1616453" y="2013538"/>
                  <a:chExt cx="300253" cy="340828"/>
                </a:xfrm>
              </p:grpSpPr>
              <p:sp>
                <p:nvSpPr>
                  <p:cNvPr id="4693" name="Google Shape;4693;p6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4" name="Google Shape;4694;p6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5" name="Google Shape;4695;p6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6" name="Google Shape;4696;p6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7" name="Google Shape;4697;p6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8" name="Google Shape;4698;p6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9" name="Google Shape;4699;p6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00" name="Google Shape;4700;p62"/>
                  <p:cNvGrpSpPr/>
                  <p:nvPr/>
                </p:nvGrpSpPr>
                <p:grpSpPr>
                  <a:xfrm>
                    <a:off x="1839639" y="2013538"/>
                    <a:ext cx="77067" cy="340828"/>
                    <a:chOff x="1839639" y="2013538"/>
                    <a:chExt cx="77067" cy="340828"/>
                  </a:xfrm>
                </p:grpSpPr>
                <p:sp>
                  <p:nvSpPr>
                    <p:cNvPr id="4701" name="Google Shape;4701;p6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2" name="Google Shape;4702;p6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grpSp>
        <p:nvGrpSpPr>
          <p:cNvPr id="4703" name="Google Shape;4703;p62"/>
          <p:cNvGrpSpPr/>
          <p:nvPr/>
        </p:nvGrpSpPr>
        <p:grpSpPr>
          <a:xfrm>
            <a:off x="1449971" y="7210957"/>
            <a:ext cx="2737362" cy="1365836"/>
            <a:chOff x="724986" y="3605478"/>
            <a:chExt cx="1368681" cy="682918"/>
          </a:xfrm>
        </p:grpSpPr>
        <p:grpSp>
          <p:nvGrpSpPr>
            <p:cNvPr id="4704" name="Google Shape;4704;p62"/>
            <p:cNvGrpSpPr/>
            <p:nvPr/>
          </p:nvGrpSpPr>
          <p:grpSpPr>
            <a:xfrm>
              <a:off x="1289102" y="3823629"/>
              <a:ext cx="240442" cy="250435"/>
              <a:chOff x="-165066" y="3843615"/>
              <a:chExt cx="221259" cy="230455"/>
            </a:xfrm>
          </p:grpSpPr>
          <p:sp>
            <p:nvSpPr>
              <p:cNvPr id="4705" name="Google Shape;4705;p6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6" name="Google Shape;4706;p6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7" name="Google Shape;4707;p6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8" name="Google Shape;4708;p6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9" name="Google Shape;4709;p6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0" name="Google Shape;4710;p6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1" name="Google Shape;4711;p6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2" name="Google Shape;4712;p6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3" name="Google Shape;4713;p6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4" name="Google Shape;4714;p6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5" name="Google Shape;4715;p6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6" name="Google Shape;4716;p6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7" name="Google Shape;4717;p6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8" name="Google Shape;4718;p6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9" name="Google Shape;4719;p6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0" name="Google Shape;4720;p6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21" name="Google Shape;4721;p6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2" name="Google Shape;4722;p6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3" name="Google Shape;4723;p6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24" name="Google Shape;4724;p6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25" name="Google Shape;4725;p62"/>
            <p:cNvGrpSpPr/>
            <p:nvPr/>
          </p:nvGrpSpPr>
          <p:grpSpPr>
            <a:xfrm>
              <a:off x="724986" y="3605478"/>
              <a:ext cx="1368681" cy="682918"/>
              <a:chOff x="724986" y="3605478"/>
              <a:chExt cx="1368681" cy="682918"/>
            </a:xfrm>
          </p:grpSpPr>
          <p:grpSp>
            <p:nvGrpSpPr>
              <p:cNvPr id="4726" name="Google Shape;4726;p62"/>
              <p:cNvGrpSpPr/>
              <p:nvPr/>
            </p:nvGrpSpPr>
            <p:grpSpPr>
              <a:xfrm>
                <a:off x="1498221" y="4047614"/>
                <a:ext cx="529172" cy="240783"/>
                <a:chOff x="1498221" y="4047614"/>
                <a:chExt cx="529172" cy="240783"/>
              </a:xfrm>
            </p:grpSpPr>
            <p:grpSp>
              <p:nvGrpSpPr>
                <p:cNvPr id="4727" name="Google Shape;4727;p62"/>
                <p:cNvGrpSpPr/>
                <p:nvPr/>
              </p:nvGrpSpPr>
              <p:grpSpPr>
                <a:xfrm>
                  <a:off x="1826655" y="4224370"/>
                  <a:ext cx="200738" cy="25631"/>
                  <a:chOff x="1826655" y="4224370"/>
                  <a:chExt cx="200738" cy="25631"/>
                </a:xfrm>
              </p:grpSpPr>
              <p:sp>
                <p:nvSpPr>
                  <p:cNvPr id="4728" name="Google Shape;4728;p6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9" name="Google Shape;4729;p6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30" name="Google Shape;4730;p62"/>
                <p:cNvGrpSpPr/>
                <p:nvPr/>
              </p:nvGrpSpPr>
              <p:grpSpPr>
                <a:xfrm>
                  <a:off x="1498221" y="4047614"/>
                  <a:ext cx="328444" cy="240783"/>
                  <a:chOff x="1498221" y="4047614"/>
                  <a:chExt cx="328444" cy="240783"/>
                </a:xfrm>
              </p:grpSpPr>
              <p:sp>
                <p:nvSpPr>
                  <p:cNvPr id="4731" name="Google Shape;4731;p6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32" name="Google Shape;4732;p62"/>
                  <p:cNvGrpSpPr/>
                  <p:nvPr/>
                </p:nvGrpSpPr>
                <p:grpSpPr>
                  <a:xfrm>
                    <a:off x="1498221" y="4047614"/>
                    <a:ext cx="150566" cy="190416"/>
                    <a:chOff x="1498221" y="4047614"/>
                    <a:chExt cx="150566" cy="190416"/>
                  </a:xfrm>
                </p:grpSpPr>
                <p:sp>
                  <p:nvSpPr>
                    <p:cNvPr id="4733" name="Google Shape;4733;p6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4" name="Google Shape;4734;p6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735" name="Google Shape;4735;p62"/>
              <p:cNvGrpSpPr/>
              <p:nvPr/>
            </p:nvGrpSpPr>
            <p:grpSpPr>
              <a:xfrm>
                <a:off x="1560718" y="3800594"/>
                <a:ext cx="532948" cy="302090"/>
                <a:chOff x="1560718" y="3800594"/>
                <a:chExt cx="532948" cy="302090"/>
              </a:xfrm>
            </p:grpSpPr>
            <p:grpSp>
              <p:nvGrpSpPr>
                <p:cNvPr id="4736" name="Google Shape;4736;p62"/>
                <p:cNvGrpSpPr/>
                <p:nvPr/>
              </p:nvGrpSpPr>
              <p:grpSpPr>
                <a:xfrm>
                  <a:off x="1912179" y="3827344"/>
                  <a:ext cx="181487" cy="25631"/>
                  <a:chOff x="1912179" y="3827344"/>
                  <a:chExt cx="181487" cy="25631"/>
                </a:xfrm>
              </p:grpSpPr>
              <p:sp>
                <p:nvSpPr>
                  <p:cNvPr id="4737" name="Google Shape;4737;p6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8" name="Google Shape;4738;p6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39" name="Google Shape;4739;p62"/>
                <p:cNvGrpSpPr/>
                <p:nvPr/>
              </p:nvGrpSpPr>
              <p:grpSpPr>
                <a:xfrm>
                  <a:off x="1912179" y="4044505"/>
                  <a:ext cx="181487" cy="25622"/>
                  <a:chOff x="1912179" y="4044506"/>
                  <a:chExt cx="181487" cy="25622"/>
                </a:xfrm>
              </p:grpSpPr>
              <p:sp>
                <p:nvSpPr>
                  <p:cNvPr id="4740" name="Google Shape;4740;p6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1" name="Google Shape;4741;p6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42" name="Google Shape;4742;p62"/>
                <p:cNvGrpSpPr/>
                <p:nvPr/>
              </p:nvGrpSpPr>
              <p:grpSpPr>
                <a:xfrm>
                  <a:off x="1560718" y="3800594"/>
                  <a:ext cx="351472" cy="302090"/>
                  <a:chOff x="1560718" y="3800594"/>
                  <a:chExt cx="351472" cy="302090"/>
                </a:xfrm>
              </p:grpSpPr>
              <p:grpSp>
                <p:nvGrpSpPr>
                  <p:cNvPr id="4743" name="Google Shape;4743;p62"/>
                  <p:cNvGrpSpPr/>
                  <p:nvPr/>
                </p:nvGrpSpPr>
                <p:grpSpPr>
                  <a:xfrm>
                    <a:off x="1560718" y="3842857"/>
                    <a:ext cx="173586" cy="217131"/>
                    <a:chOff x="1560718" y="3842857"/>
                    <a:chExt cx="173586" cy="217131"/>
                  </a:xfrm>
                </p:grpSpPr>
                <p:sp>
                  <p:nvSpPr>
                    <p:cNvPr id="4744" name="Google Shape;4744;p6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5" name="Google Shape;4745;p6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6" name="Google Shape;4746;p6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47" name="Google Shape;4747;p6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8" name="Google Shape;4748;p6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4749" name="Google Shape;4749;p6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50" name="Google Shape;4750;p62"/>
              <p:cNvGrpSpPr/>
              <p:nvPr/>
            </p:nvGrpSpPr>
            <p:grpSpPr>
              <a:xfrm>
                <a:off x="785350" y="3605478"/>
                <a:ext cx="535311" cy="249245"/>
                <a:chOff x="785350" y="3605478"/>
                <a:chExt cx="535311" cy="249245"/>
              </a:xfrm>
            </p:grpSpPr>
            <p:grpSp>
              <p:nvGrpSpPr>
                <p:cNvPr id="4751" name="Google Shape;4751;p62"/>
                <p:cNvGrpSpPr/>
                <p:nvPr/>
              </p:nvGrpSpPr>
              <p:grpSpPr>
                <a:xfrm>
                  <a:off x="785350" y="3605478"/>
                  <a:ext cx="376191" cy="102736"/>
                  <a:chOff x="785350" y="3605478"/>
                  <a:chExt cx="376191" cy="102736"/>
                </a:xfrm>
              </p:grpSpPr>
              <p:sp>
                <p:nvSpPr>
                  <p:cNvPr id="4752" name="Google Shape;4752;p6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3" name="Google Shape;4753;p6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4" name="Google Shape;4754;p6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55" name="Google Shape;4755;p62"/>
                <p:cNvGrpSpPr/>
                <p:nvPr/>
              </p:nvGrpSpPr>
              <p:grpSpPr>
                <a:xfrm>
                  <a:off x="1161530" y="3655851"/>
                  <a:ext cx="159131" cy="198872"/>
                  <a:chOff x="1161530" y="3655851"/>
                  <a:chExt cx="159131" cy="198872"/>
                </a:xfrm>
              </p:grpSpPr>
              <p:sp>
                <p:nvSpPr>
                  <p:cNvPr id="4756" name="Google Shape;4756;p6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7" name="Google Shape;4757;p6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58" name="Google Shape;4758;p62"/>
              <p:cNvGrpSpPr/>
              <p:nvPr/>
            </p:nvGrpSpPr>
            <p:grpSpPr>
              <a:xfrm>
                <a:off x="785350" y="4047614"/>
                <a:ext cx="535311" cy="240783"/>
                <a:chOff x="785350" y="4047614"/>
                <a:chExt cx="535311" cy="240783"/>
              </a:xfrm>
            </p:grpSpPr>
            <p:grpSp>
              <p:nvGrpSpPr>
                <p:cNvPr id="4759" name="Google Shape;4759;p62"/>
                <p:cNvGrpSpPr/>
                <p:nvPr/>
              </p:nvGrpSpPr>
              <p:grpSpPr>
                <a:xfrm>
                  <a:off x="1161636" y="4047614"/>
                  <a:ext cx="159025" cy="190415"/>
                  <a:chOff x="1161636" y="4047614"/>
                  <a:chExt cx="159025" cy="190415"/>
                </a:xfrm>
              </p:grpSpPr>
              <p:sp>
                <p:nvSpPr>
                  <p:cNvPr id="4760" name="Google Shape;4760;p6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1" name="Google Shape;4761;p6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62" name="Google Shape;4762;p62"/>
                <p:cNvGrpSpPr/>
                <p:nvPr/>
              </p:nvGrpSpPr>
              <p:grpSpPr>
                <a:xfrm>
                  <a:off x="785350" y="4185661"/>
                  <a:ext cx="376191" cy="102736"/>
                  <a:chOff x="785350" y="4185661"/>
                  <a:chExt cx="376191" cy="102736"/>
                </a:xfrm>
              </p:grpSpPr>
              <p:sp>
                <p:nvSpPr>
                  <p:cNvPr id="4763" name="Google Shape;4763;p6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4" name="Google Shape;4764;p6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5" name="Google Shape;4765;p6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66" name="Google Shape;4766;p62"/>
              <p:cNvGrpSpPr/>
              <p:nvPr/>
            </p:nvGrpSpPr>
            <p:grpSpPr>
              <a:xfrm>
                <a:off x="1501054" y="3605478"/>
                <a:ext cx="526340" cy="249240"/>
                <a:chOff x="1501054" y="3605478"/>
                <a:chExt cx="526340" cy="249240"/>
              </a:xfrm>
            </p:grpSpPr>
            <p:grpSp>
              <p:nvGrpSpPr>
                <p:cNvPr id="4767" name="Google Shape;4767;p62"/>
                <p:cNvGrpSpPr/>
                <p:nvPr/>
              </p:nvGrpSpPr>
              <p:grpSpPr>
                <a:xfrm>
                  <a:off x="1834208" y="3643867"/>
                  <a:ext cx="193185" cy="25622"/>
                  <a:chOff x="1834208" y="3643867"/>
                  <a:chExt cx="193185" cy="25622"/>
                </a:xfrm>
              </p:grpSpPr>
              <p:sp>
                <p:nvSpPr>
                  <p:cNvPr id="4768" name="Google Shape;4768;p6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9" name="Google Shape;4769;p6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70" name="Google Shape;4770;p62"/>
                <p:cNvGrpSpPr/>
                <p:nvPr/>
              </p:nvGrpSpPr>
              <p:grpSpPr>
                <a:xfrm>
                  <a:off x="1501054" y="3605478"/>
                  <a:ext cx="333165" cy="249240"/>
                  <a:chOff x="1501054" y="3605478"/>
                  <a:chExt cx="333165" cy="249240"/>
                </a:xfrm>
              </p:grpSpPr>
              <p:sp>
                <p:nvSpPr>
                  <p:cNvPr id="4771" name="Google Shape;4771;p6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72" name="Google Shape;4772;p62"/>
                  <p:cNvGrpSpPr/>
                  <p:nvPr/>
                </p:nvGrpSpPr>
                <p:grpSpPr>
                  <a:xfrm>
                    <a:off x="1501054" y="3655851"/>
                    <a:ext cx="155286" cy="198867"/>
                    <a:chOff x="1501054" y="3655851"/>
                    <a:chExt cx="155286" cy="198867"/>
                  </a:xfrm>
                </p:grpSpPr>
                <p:sp>
                  <p:nvSpPr>
                    <p:cNvPr id="4773" name="Google Shape;4773;p6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4" name="Google Shape;4774;p6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775" name="Google Shape;4775;p62"/>
              <p:cNvGrpSpPr/>
              <p:nvPr/>
            </p:nvGrpSpPr>
            <p:grpSpPr>
              <a:xfrm>
                <a:off x="724986" y="3800594"/>
                <a:ext cx="532950" cy="302090"/>
                <a:chOff x="724986" y="3800594"/>
                <a:chExt cx="532950" cy="302090"/>
              </a:xfrm>
            </p:grpSpPr>
            <p:grpSp>
              <p:nvGrpSpPr>
                <p:cNvPr id="4776" name="Google Shape;4776;p62"/>
                <p:cNvGrpSpPr/>
                <p:nvPr/>
              </p:nvGrpSpPr>
              <p:grpSpPr>
                <a:xfrm>
                  <a:off x="724986" y="4044367"/>
                  <a:ext cx="181314" cy="25626"/>
                  <a:chOff x="724986" y="4044367"/>
                  <a:chExt cx="181314" cy="25626"/>
                </a:xfrm>
              </p:grpSpPr>
              <p:sp>
                <p:nvSpPr>
                  <p:cNvPr id="4777" name="Google Shape;4777;p6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8" name="Google Shape;4778;p6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79" name="Google Shape;4779;p62"/>
                <p:cNvGrpSpPr/>
                <p:nvPr/>
              </p:nvGrpSpPr>
              <p:grpSpPr>
                <a:xfrm>
                  <a:off x="906290" y="3800594"/>
                  <a:ext cx="351646" cy="302090"/>
                  <a:chOff x="906290" y="3800594"/>
                  <a:chExt cx="351646" cy="302090"/>
                </a:xfrm>
              </p:grpSpPr>
              <p:grpSp>
                <p:nvGrpSpPr>
                  <p:cNvPr id="4780" name="Google Shape;4780;p62"/>
                  <p:cNvGrpSpPr/>
                  <p:nvPr/>
                </p:nvGrpSpPr>
                <p:grpSpPr>
                  <a:xfrm>
                    <a:off x="1084172" y="3842857"/>
                    <a:ext cx="173764" cy="217131"/>
                    <a:chOff x="1084172" y="3842857"/>
                    <a:chExt cx="173764" cy="217131"/>
                  </a:xfrm>
                </p:grpSpPr>
                <p:grpSp>
                  <p:nvGrpSpPr>
                    <p:cNvPr id="4781" name="Google Shape;4781;p62"/>
                    <p:cNvGrpSpPr/>
                    <p:nvPr/>
                  </p:nvGrpSpPr>
                  <p:grpSpPr>
                    <a:xfrm>
                      <a:off x="1156862" y="3936509"/>
                      <a:ext cx="101073" cy="25622"/>
                      <a:chOff x="1156862" y="3936509"/>
                      <a:chExt cx="101073" cy="25622"/>
                    </a:xfrm>
                  </p:grpSpPr>
                  <p:sp>
                    <p:nvSpPr>
                      <p:cNvPr id="4782" name="Google Shape;4782;p6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3" name="Google Shape;4783;p6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84" name="Google Shape;4784;p6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85" name="Google Shape;4785;p6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6" name="Google Shape;4786;p6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7" name="Google Shape;4787;p62"/>
                <p:cNvGrpSpPr/>
                <p:nvPr/>
              </p:nvGrpSpPr>
              <p:grpSpPr>
                <a:xfrm>
                  <a:off x="724986" y="3830189"/>
                  <a:ext cx="189533" cy="25626"/>
                  <a:chOff x="724986" y="3830189"/>
                  <a:chExt cx="189533" cy="25626"/>
                </a:xfrm>
              </p:grpSpPr>
              <p:sp>
                <p:nvSpPr>
                  <p:cNvPr id="4788" name="Google Shape;4788;p6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9" name="Google Shape;4789;p6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nvGrpSpPr>
          <p:cNvPr id="4790" name="Google Shape;4790;p62"/>
          <p:cNvGrpSpPr/>
          <p:nvPr/>
        </p:nvGrpSpPr>
        <p:grpSpPr>
          <a:xfrm>
            <a:off x="4506595" y="4911279"/>
            <a:ext cx="1897402" cy="1870756"/>
            <a:chOff x="2253298" y="2428317"/>
            <a:chExt cx="948701" cy="935378"/>
          </a:xfrm>
        </p:grpSpPr>
        <p:sp>
          <p:nvSpPr>
            <p:cNvPr id="4791" name="Google Shape;4791;p6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2" name="Google Shape;4792;p6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3" name="Google Shape;4793;p6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4" name="Google Shape;4794;p6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5" name="Google Shape;4795;p6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6" name="Google Shape;4796;p6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7" name="Google Shape;4797;p6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8" name="Google Shape;4798;p6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9" name="Google Shape;4799;p6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0" name="Google Shape;4800;p6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1" name="Google Shape;4801;p6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2" name="Google Shape;4802;p6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3" name="Google Shape;4803;p6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4" name="Google Shape;4804;p6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5" name="Google Shape;4805;p6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6" name="Google Shape;4806;p6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7" name="Google Shape;4807;p6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8" name="Google Shape;4808;p6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9" name="Google Shape;4809;p6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0" name="Google Shape;4810;p6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1" name="Google Shape;4811;p6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2" name="Google Shape;4812;p6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3" name="Google Shape;4813;p6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4" name="Google Shape;4814;p6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5" name="Google Shape;4815;p6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6" name="Google Shape;4816;p6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7" name="Google Shape;4817;p6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8" name="Google Shape;4818;p6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9" name="Google Shape;4819;p6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0" name="Google Shape;4820;p6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1" name="Google Shape;4821;p6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2" name="Google Shape;4822;p6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3" name="Google Shape;4823;p6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7" name="Shape 4827"/>
        <p:cNvGrpSpPr/>
        <p:nvPr/>
      </p:nvGrpSpPr>
      <p:grpSpPr>
        <a:xfrm>
          <a:off x="0" y="0"/>
          <a:ext cx="0" cy="0"/>
          <a:chOff x="0" y="0"/>
          <a:chExt cx="0" cy="0"/>
        </a:xfrm>
      </p:grpSpPr>
      <p:grpSp>
        <p:nvGrpSpPr>
          <p:cNvPr id="4828" name="Google Shape;4828;p63"/>
          <p:cNvGrpSpPr/>
          <p:nvPr/>
        </p:nvGrpSpPr>
        <p:grpSpPr>
          <a:xfrm>
            <a:off x="6707164" y="2291253"/>
            <a:ext cx="4726786" cy="2035733"/>
            <a:chOff x="3292400" y="1219146"/>
            <a:chExt cx="2615240" cy="1110239"/>
          </a:xfrm>
        </p:grpSpPr>
        <p:sp>
          <p:nvSpPr>
            <p:cNvPr id="4829" name="Google Shape;4829;p6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830" name="Google Shape;4830;p6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831" name="Google Shape;4831;p6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JANUARY</a:t>
              </a:r>
              <a:endParaRPr sz="400">
                <a:solidFill>
                  <a:srgbClr val="FFFFFF"/>
                </a:solidFill>
              </a:endParaRPr>
            </a:p>
          </p:txBody>
        </p:sp>
        <p:sp>
          <p:nvSpPr>
            <p:cNvPr id="4832" name="Google Shape;4832;p6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FEBRUARY</a:t>
              </a:r>
              <a:endParaRPr sz="400">
                <a:solidFill>
                  <a:srgbClr val="FFFFFF"/>
                </a:solidFill>
              </a:endParaRPr>
            </a:p>
          </p:txBody>
        </p:sp>
        <p:sp>
          <p:nvSpPr>
            <p:cNvPr id="4833" name="Google Shape;4833;p6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MARCH</a:t>
              </a:r>
              <a:endParaRPr sz="400">
                <a:solidFill>
                  <a:srgbClr val="FFFFFF"/>
                </a:solidFill>
              </a:endParaRPr>
            </a:p>
          </p:txBody>
        </p:sp>
        <p:sp>
          <p:nvSpPr>
            <p:cNvPr id="4834" name="Google Shape;4834;p6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APRIL</a:t>
              </a:r>
              <a:endParaRPr sz="400">
                <a:solidFill>
                  <a:srgbClr val="FFFFFF"/>
                </a:solidFill>
              </a:endParaRPr>
            </a:p>
          </p:txBody>
        </p:sp>
        <p:sp>
          <p:nvSpPr>
            <p:cNvPr id="4835" name="Google Shape;4835;p6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MAY</a:t>
              </a:r>
              <a:endParaRPr sz="400">
                <a:solidFill>
                  <a:srgbClr val="FFFFFF"/>
                </a:solidFill>
              </a:endParaRPr>
            </a:p>
          </p:txBody>
        </p:sp>
        <p:sp>
          <p:nvSpPr>
            <p:cNvPr id="4836" name="Google Shape;4836;p6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JUNE</a:t>
              </a:r>
              <a:endParaRPr sz="400">
                <a:solidFill>
                  <a:srgbClr val="FFFFFF"/>
                </a:solidFill>
              </a:endParaRPr>
            </a:p>
          </p:txBody>
        </p:sp>
        <p:sp>
          <p:nvSpPr>
            <p:cNvPr id="4837" name="Google Shape;4837;p6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1</a:t>
              </a:r>
              <a:endParaRPr sz="400">
                <a:solidFill>
                  <a:srgbClr val="FFFFFF"/>
                </a:solidFill>
              </a:endParaRPr>
            </a:p>
          </p:txBody>
        </p:sp>
        <p:sp>
          <p:nvSpPr>
            <p:cNvPr id="4838" name="Google Shape;4838;p6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2</a:t>
              </a:r>
              <a:endParaRPr sz="400">
                <a:solidFill>
                  <a:srgbClr val="FFFFFF"/>
                </a:solidFill>
              </a:endParaRPr>
            </a:p>
          </p:txBody>
        </p:sp>
        <p:sp>
          <p:nvSpPr>
            <p:cNvPr id="4839" name="Google Shape;4839;p6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4840" name="Google Shape;4840;p6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sp>
          <p:nvSpPr>
            <p:cNvPr id="4841" name="Google Shape;4841;p6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4842" name="Google Shape;4842;p6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grpSp>
          <p:nvGrpSpPr>
            <p:cNvPr id="4843" name="Google Shape;4843;p63"/>
            <p:cNvGrpSpPr/>
            <p:nvPr/>
          </p:nvGrpSpPr>
          <p:grpSpPr>
            <a:xfrm>
              <a:off x="3748438" y="1378608"/>
              <a:ext cx="2159202" cy="903971"/>
              <a:chOff x="1683525" y="2179850"/>
              <a:chExt cx="4519050" cy="2134525"/>
            </a:xfrm>
          </p:grpSpPr>
          <p:sp>
            <p:nvSpPr>
              <p:cNvPr id="4844" name="Google Shape;4844;p6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845" name="Google Shape;4845;p6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846" name="Google Shape;4846;p6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847" name="Google Shape;4847;p6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848" name="Google Shape;4848;p6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849" name="Google Shape;4849;p6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850" name="Google Shape;4850;p6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851" name="Google Shape;4851;p6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852" name="Google Shape;4852;p6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853" name="Google Shape;4853;p6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854" name="Google Shape;4854;p6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855" name="Google Shape;4855;p6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856" name="Google Shape;4856;p63"/>
          <p:cNvGraphicFramePr/>
          <p:nvPr/>
        </p:nvGraphicFramePr>
        <p:xfrm>
          <a:off x="11899350" y="4646199"/>
          <a:ext cx="3000000" cy="3000000"/>
        </p:xfrm>
        <a:graphic>
          <a:graphicData uri="http://schemas.openxmlformats.org/drawingml/2006/table">
            <a:tbl>
              <a:tblPr>
                <a:noFill/>
                <a:tableStyleId>{647B4E7B-5E2B-49B3-9A8B-53DEAFBA692E}</a:tableStyleId>
              </a:tblPr>
              <a:tblGrid>
                <a:gridCol w="1245650"/>
                <a:gridCol w="1245650"/>
                <a:gridCol w="1245650"/>
                <a:gridCol w="1245650"/>
              </a:tblGrid>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857" name="Google Shape;4857;p63"/>
          <p:cNvGrpSpPr/>
          <p:nvPr/>
        </p:nvGrpSpPr>
        <p:grpSpPr>
          <a:xfrm>
            <a:off x="11853849" y="6763393"/>
            <a:ext cx="5039650" cy="2002908"/>
            <a:chOff x="1906114" y="789980"/>
            <a:chExt cx="1487676" cy="606868"/>
          </a:xfrm>
        </p:grpSpPr>
        <p:cxnSp>
          <p:nvCxnSpPr>
            <p:cNvPr id="4858" name="Google Shape;4858;p6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59" name="Google Shape;4859;p6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60" name="Google Shape;4860;p6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861" name="Google Shape;4861;p63"/>
            <p:cNvSpPr txBox="1"/>
            <p:nvPr/>
          </p:nvSpPr>
          <p:spPr>
            <a:xfrm flipH="1">
              <a:off x="210971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JANUARY</a:t>
              </a:r>
              <a:endParaRPr sz="600">
                <a:solidFill>
                  <a:srgbClr val="E3E9ED"/>
                </a:solidFill>
              </a:endParaRPr>
            </a:p>
          </p:txBody>
        </p:sp>
        <p:sp>
          <p:nvSpPr>
            <p:cNvPr id="4862" name="Google Shape;4862;p63"/>
            <p:cNvSpPr txBox="1"/>
            <p:nvPr/>
          </p:nvSpPr>
          <p:spPr>
            <a:xfrm flipH="1">
              <a:off x="2434275" y="789980"/>
              <a:ext cx="2892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FEBRUARY</a:t>
              </a:r>
              <a:endParaRPr sz="600">
                <a:solidFill>
                  <a:srgbClr val="E3E9ED"/>
                </a:solidFill>
              </a:endParaRPr>
            </a:p>
          </p:txBody>
        </p:sp>
        <p:sp>
          <p:nvSpPr>
            <p:cNvPr id="4863" name="Google Shape;4863;p63"/>
            <p:cNvSpPr txBox="1"/>
            <p:nvPr/>
          </p:nvSpPr>
          <p:spPr>
            <a:xfrm flipH="1">
              <a:off x="2781049"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MARCH</a:t>
              </a:r>
              <a:endParaRPr sz="600">
                <a:solidFill>
                  <a:srgbClr val="E3E9ED"/>
                </a:solidFill>
              </a:endParaRPr>
            </a:p>
          </p:txBody>
        </p:sp>
        <p:sp>
          <p:nvSpPr>
            <p:cNvPr id="4864" name="Google Shape;4864;p63"/>
            <p:cNvSpPr txBox="1"/>
            <p:nvPr/>
          </p:nvSpPr>
          <p:spPr>
            <a:xfrm flipH="1">
              <a:off x="311269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APRIL</a:t>
              </a:r>
              <a:endParaRPr sz="600">
                <a:solidFill>
                  <a:srgbClr val="E3E9ED"/>
                </a:solidFill>
              </a:endParaRPr>
            </a:p>
          </p:txBody>
        </p:sp>
        <p:sp>
          <p:nvSpPr>
            <p:cNvPr id="4865" name="Google Shape;4865;p63"/>
            <p:cNvSpPr/>
            <p:nvPr/>
          </p:nvSpPr>
          <p:spPr>
            <a:xfrm>
              <a:off x="2105681" y="964326"/>
              <a:ext cx="2892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6" name="Google Shape;4866;p63"/>
            <p:cNvSpPr/>
            <p:nvPr/>
          </p:nvSpPr>
          <p:spPr>
            <a:xfrm>
              <a:off x="2109515" y="1159286"/>
              <a:ext cx="280200" cy="426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7" name="Google Shape;4867;p63"/>
            <p:cNvSpPr/>
            <p:nvPr/>
          </p:nvSpPr>
          <p:spPr>
            <a:xfrm>
              <a:off x="2753389" y="1353677"/>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8" name="Google Shape;4868;p63"/>
            <p:cNvSpPr/>
            <p:nvPr/>
          </p:nvSpPr>
          <p:spPr>
            <a:xfrm>
              <a:off x="2105681" y="1159287"/>
              <a:ext cx="2892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9" name="Google Shape;4869;p63"/>
            <p:cNvSpPr/>
            <p:nvPr/>
          </p:nvSpPr>
          <p:spPr>
            <a:xfrm>
              <a:off x="2412005" y="1354248"/>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0" name="Google Shape;4870;p63"/>
            <p:cNvSpPr/>
            <p:nvPr/>
          </p:nvSpPr>
          <p:spPr>
            <a:xfrm>
              <a:off x="2410087"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1" name="Google Shape;4871;p63"/>
            <p:cNvSpPr txBox="1"/>
            <p:nvPr/>
          </p:nvSpPr>
          <p:spPr>
            <a:xfrm flipH="1">
              <a:off x="1906114" y="918164"/>
              <a:ext cx="203400" cy="1065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3200"/>
                </a:spcAft>
                <a:buNone/>
              </a:pPr>
              <a:r>
                <a:rPr lang="en" sz="600">
                  <a:solidFill>
                    <a:srgbClr val="E3E9ED"/>
                  </a:solidFill>
                </a:rPr>
                <a:t>PHASE 1</a:t>
              </a:r>
              <a:endParaRPr sz="600">
                <a:solidFill>
                  <a:srgbClr val="E3E9ED"/>
                </a:solidFill>
              </a:endParaRPr>
            </a:p>
          </p:txBody>
        </p:sp>
        <p:sp>
          <p:nvSpPr>
            <p:cNvPr id="4872" name="Google Shape;4872;p63"/>
            <p:cNvSpPr txBox="1"/>
            <p:nvPr/>
          </p:nvSpPr>
          <p:spPr>
            <a:xfrm flipH="1">
              <a:off x="1919618" y="1113390"/>
              <a:ext cx="1899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1</a:t>
              </a:r>
              <a:endParaRPr sz="600">
                <a:solidFill>
                  <a:srgbClr val="E3E9ED"/>
                </a:solidFill>
              </a:endParaRPr>
            </a:p>
          </p:txBody>
        </p:sp>
        <p:sp>
          <p:nvSpPr>
            <p:cNvPr id="4873" name="Google Shape;4873;p63"/>
            <p:cNvSpPr txBox="1"/>
            <p:nvPr/>
          </p:nvSpPr>
          <p:spPr>
            <a:xfrm flipH="1">
              <a:off x="1906118" y="1304527"/>
              <a:ext cx="2034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2</a:t>
              </a:r>
              <a:endParaRPr sz="600">
                <a:solidFill>
                  <a:srgbClr val="E3E9ED"/>
                </a:solidFill>
              </a:endParaRPr>
            </a:p>
          </p:txBody>
        </p:sp>
        <p:sp>
          <p:nvSpPr>
            <p:cNvPr id="4874" name="Google Shape;4874;p63"/>
            <p:cNvSpPr/>
            <p:nvPr/>
          </p:nvSpPr>
          <p:spPr>
            <a:xfrm>
              <a:off x="2750975"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5" name="Google Shape;4875;p63"/>
          <p:cNvGrpSpPr/>
          <p:nvPr/>
        </p:nvGrpSpPr>
        <p:grpSpPr>
          <a:xfrm>
            <a:off x="1452799" y="2381311"/>
            <a:ext cx="4788741" cy="1953003"/>
            <a:chOff x="749309" y="1112739"/>
            <a:chExt cx="2371603" cy="976502"/>
          </a:xfrm>
        </p:grpSpPr>
        <p:sp>
          <p:nvSpPr>
            <p:cNvPr id="4876" name="Google Shape;4876;p63"/>
            <p:cNvSpPr/>
            <p:nvPr/>
          </p:nvSpPr>
          <p:spPr>
            <a:xfrm>
              <a:off x="1092126"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7" name="Google Shape;4877;p63"/>
            <p:cNvSpPr/>
            <p:nvPr/>
          </p:nvSpPr>
          <p:spPr>
            <a:xfrm>
              <a:off x="1434943"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8" name="Google Shape;4878;p63"/>
            <p:cNvSpPr/>
            <p:nvPr/>
          </p:nvSpPr>
          <p:spPr>
            <a:xfrm>
              <a:off x="1777760"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9" name="Google Shape;4879;p63"/>
            <p:cNvSpPr/>
            <p:nvPr/>
          </p:nvSpPr>
          <p:spPr>
            <a:xfrm>
              <a:off x="2120578"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0" name="Google Shape;4880;p63"/>
            <p:cNvSpPr/>
            <p:nvPr/>
          </p:nvSpPr>
          <p:spPr>
            <a:xfrm>
              <a:off x="2463395"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1" name="Google Shape;4881;p63"/>
            <p:cNvSpPr/>
            <p:nvPr/>
          </p:nvSpPr>
          <p:spPr>
            <a:xfrm>
              <a:off x="2806212"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2" name="Google Shape;4882;p63"/>
            <p:cNvSpPr/>
            <p:nvPr/>
          </p:nvSpPr>
          <p:spPr>
            <a:xfrm>
              <a:off x="749309" y="136229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3" name="Google Shape;4883;p63"/>
            <p:cNvSpPr/>
            <p:nvPr/>
          </p:nvSpPr>
          <p:spPr>
            <a:xfrm>
              <a:off x="1092126"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4" name="Google Shape;4884;p63"/>
            <p:cNvSpPr/>
            <p:nvPr/>
          </p:nvSpPr>
          <p:spPr>
            <a:xfrm>
              <a:off x="1434943"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5" name="Google Shape;4885;p63"/>
            <p:cNvSpPr/>
            <p:nvPr/>
          </p:nvSpPr>
          <p:spPr>
            <a:xfrm>
              <a:off x="1777760"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6" name="Google Shape;4886;p63"/>
            <p:cNvSpPr/>
            <p:nvPr/>
          </p:nvSpPr>
          <p:spPr>
            <a:xfrm>
              <a:off x="2120578"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7" name="Google Shape;4887;p63"/>
            <p:cNvSpPr/>
            <p:nvPr/>
          </p:nvSpPr>
          <p:spPr>
            <a:xfrm>
              <a:off x="2463395"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8" name="Google Shape;4888;p63"/>
            <p:cNvSpPr/>
            <p:nvPr/>
          </p:nvSpPr>
          <p:spPr>
            <a:xfrm>
              <a:off x="2806212"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9" name="Google Shape;4889;p63"/>
            <p:cNvSpPr/>
            <p:nvPr/>
          </p:nvSpPr>
          <p:spPr>
            <a:xfrm>
              <a:off x="749309" y="161184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0" name="Google Shape;4890;p63"/>
            <p:cNvSpPr/>
            <p:nvPr/>
          </p:nvSpPr>
          <p:spPr>
            <a:xfrm>
              <a:off x="1092126"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1" name="Google Shape;4891;p63"/>
            <p:cNvSpPr/>
            <p:nvPr/>
          </p:nvSpPr>
          <p:spPr>
            <a:xfrm>
              <a:off x="1434943"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2" name="Google Shape;4892;p63"/>
            <p:cNvSpPr/>
            <p:nvPr/>
          </p:nvSpPr>
          <p:spPr>
            <a:xfrm>
              <a:off x="1777760"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3" name="Google Shape;4893;p63"/>
            <p:cNvSpPr/>
            <p:nvPr/>
          </p:nvSpPr>
          <p:spPr>
            <a:xfrm>
              <a:off x="2120578"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4" name="Google Shape;4894;p63"/>
            <p:cNvSpPr/>
            <p:nvPr/>
          </p:nvSpPr>
          <p:spPr>
            <a:xfrm>
              <a:off x="2463395"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5" name="Google Shape;4895;p63"/>
            <p:cNvSpPr/>
            <p:nvPr/>
          </p:nvSpPr>
          <p:spPr>
            <a:xfrm>
              <a:off x="2806212"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6" name="Google Shape;4896;p63"/>
            <p:cNvSpPr/>
            <p:nvPr/>
          </p:nvSpPr>
          <p:spPr>
            <a:xfrm>
              <a:off x="749309" y="186140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7" name="Google Shape;4897;p63"/>
            <p:cNvSpPr/>
            <p:nvPr/>
          </p:nvSpPr>
          <p:spPr>
            <a:xfrm>
              <a:off x="1092126"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8" name="Google Shape;4898;p63"/>
            <p:cNvSpPr/>
            <p:nvPr/>
          </p:nvSpPr>
          <p:spPr>
            <a:xfrm>
              <a:off x="1434943"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9" name="Google Shape;4899;p63"/>
            <p:cNvSpPr/>
            <p:nvPr/>
          </p:nvSpPr>
          <p:spPr>
            <a:xfrm>
              <a:off x="1777760"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0" name="Google Shape;4900;p63"/>
            <p:cNvSpPr/>
            <p:nvPr/>
          </p:nvSpPr>
          <p:spPr>
            <a:xfrm>
              <a:off x="2120578"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1" name="Google Shape;4901;p63"/>
            <p:cNvSpPr/>
            <p:nvPr/>
          </p:nvSpPr>
          <p:spPr>
            <a:xfrm>
              <a:off x="2463395"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2" name="Google Shape;4902;p63"/>
            <p:cNvSpPr/>
            <p:nvPr/>
          </p:nvSpPr>
          <p:spPr>
            <a:xfrm>
              <a:off x="2806212"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3" name="Google Shape;4903;p63"/>
            <p:cNvSpPr/>
            <p:nvPr/>
          </p:nvSpPr>
          <p:spPr>
            <a:xfrm>
              <a:off x="749309" y="111273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4" name="Google Shape;4904;p63"/>
            <p:cNvSpPr/>
            <p:nvPr/>
          </p:nvSpPr>
          <p:spPr>
            <a:xfrm>
              <a:off x="1434877" y="1258345"/>
              <a:ext cx="16857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5" name="Google Shape;4905;p63"/>
            <p:cNvSpPr/>
            <p:nvPr/>
          </p:nvSpPr>
          <p:spPr>
            <a:xfrm>
              <a:off x="1777683" y="2010641"/>
              <a:ext cx="10002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6" name="Google Shape;4906;p63"/>
            <p:cNvSpPr/>
            <p:nvPr/>
          </p:nvSpPr>
          <p:spPr>
            <a:xfrm>
              <a:off x="1092070"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7" name="Google Shape;4907;p63"/>
            <p:cNvSpPr/>
            <p:nvPr/>
          </p:nvSpPr>
          <p:spPr>
            <a:xfrm>
              <a:off x="2463277"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aphicFrame>
        <p:nvGraphicFramePr>
          <p:cNvPr id="4908" name="Google Shape;4908;p63"/>
          <p:cNvGraphicFramePr/>
          <p:nvPr/>
        </p:nvGraphicFramePr>
        <p:xfrm>
          <a:off x="11899400" y="2377899"/>
          <a:ext cx="3000000" cy="3000000"/>
        </p:xfrm>
        <a:graphic>
          <a:graphicData uri="http://schemas.openxmlformats.org/drawingml/2006/table">
            <a:tbl>
              <a:tblPr>
                <a:noFill/>
                <a:tableStyleId>{647B4E7B-5E2B-49B3-9A8B-53DEAFBA692E}</a:tableStyleId>
              </a:tblPr>
              <a:tblGrid>
                <a:gridCol w="1245650"/>
                <a:gridCol w="1245650"/>
                <a:gridCol w="1245650"/>
                <a:gridCol w="1245650"/>
              </a:tblGrid>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09" name="Google Shape;4909;p63"/>
          <p:cNvGraphicFramePr/>
          <p:nvPr/>
        </p:nvGraphicFramePr>
        <p:xfrm>
          <a:off x="6712825" y="4646199"/>
          <a:ext cx="3000000" cy="3000000"/>
        </p:xfrm>
        <a:graphic>
          <a:graphicData uri="http://schemas.openxmlformats.org/drawingml/2006/table">
            <a:tbl>
              <a:tblPr>
                <a:noFill/>
                <a:tableStyleId>{647B4E7B-5E2B-49B3-9A8B-53DEAFBA692E}</a:tableStyleId>
              </a:tblPr>
              <a:tblGrid>
                <a:gridCol w="1181700"/>
                <a:gridCol w="1181700"/>
                <a:gridCol w="1181700"/>
                <a:gridCol w="1181700"/>
              </a:tblGrid>
              <a:tr h="57905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10" name="Google Shape;4910;p63"/>
          <p:cNvGrpSpPr/>
          <p:nvPr/>
        </p:nvGrpSpPr>
        <p:grpSpPr>
          <a:xfrm>
            <a:off x="8200683" y="5419485"/>
            <a:ext cx="3034873" cy="148919"/>
            <a:chOff x="3980086" y="2804397"/>
            <a:chExt cx="1227600" cy="66900"/>
          </a:xfrm>
        </p:grpSpPr>
        <p:sp>
          <p:nvSpPr>
            <p:cNvPr id="4911" name="Google Shape;4911;p6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912" name="Google Shape;4912;p6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13" name="Google Shape;4913;p63"/>
          <p:cNvGrpSpPr/>
          <p:nvPr/>
        </p:nvGrpSpPr>
        <p:grpSpPr>
          <a:xfrm>
            <a:off x="9450812" y="6004661"/>
            <a:ext cx="1785912" cy="148919"/>
            <a:chOff x="3980086" y="2804397"/>
            <a:chExt cx="1227600" cy="66900"/>
          </a:xfrm>
        </p:grpSpPr>
        <p:sp>
          <p:nvSpPr>
            <p:cNvPr id="4914" name="Google Shape;4914;p6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915" name="Google Shape;4915;p6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16" name="Google Shape;4916;p63"/>
          <p:cNvGrpSpPr/>
          <p:nvPr/>
        </p:nvGrpSpPr>
        <p:grpSpPr>
          <a:xfrm>
            <a:off x="6716996" y="6722426"/>
            <a:ext cx="4726489" cy="2011886"/>
            <a:chOff x="3358415" y="3361302"/>
            <a:chExt cx="2363244" cy="1024695"/>
          </a:xfrm>
        </p:grpSpPr>
        <p:grpSp>
          <p:nvGrpSpPr>
            <p:cNvPr id="4917" name="Google Shape;4917;p63"/>
            <p:cNvGrpSpPr/>
            <p:nvPr/>
          </p:nvGrpSpPr>
          <p:grpSpPr>
            <a:xfrm>
              <a:off x="3358415" y="3361302"/>
              <a:ext cx="441300" cy="1024695"/>
              <a:chOff x="3358415" y="3361302"/>
              <a:chExt cx="441300" cy="1024695"/>
            </a:xfrm>
          </p:grpSpPr>
          <p:sp>
            <p:nvSpPr>
              <p:cNvPr id="4918" name="Google Shape;4918;p63"/>
              <p:cNvSpPr/>
              <p:nvPr/>
            </p:nvSpPr>
            <p:spPr>
              <a:xfrm>
                <a:off x="3358415"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9" name="Google Shape;4919;p63"/>
              <p:cNvSpPr/>
              <p:nvPr/>
            </p:nvSpPr>
            <p:spPr>
              <a:xfrm>
                <a:off x="3358415"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0" name="Google Shape;4920;p63"/>
              <p:cNvSpPr/>
              <p:nvPr/>
            </p:nvSpPr>
            <p:spPr>
              <a:xfrm>
                <a:off x="3358415"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1" name="Google Shape;4921;p63"/>
              <p:cNvSpPr/>
              <p:nvPr/>
            </p:nvSpPr>
            <p:spPr>
              <a:xfrm>
                <a:off x="3358415"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2" name="Google Shape;4922;p63"/>
              <p:cNvSpPr/>
              <p:nvPr/>
            </p:nvSpPr>
            <p:spPr>
              <a:xfrm>
                <a:off x="3358415"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923" name="Google Shape;4923;p63"/>
              <p:cNvSpPr/>
              <p:nvPr/>
            </p:nvSpPr>
            <p:spPr>
              <a:xfrm>
                <a:off x="3358415"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924" name="Google Shape;4924;p63"/>
            <p:cNvGrpSpPr/>
            <p:nvPr/>
          </p:nvGrpSpPr>
          <p:grpSpPr>
            <a:xfrm>
              <a:off x="3838901" y="3361302"/>
              <a:ext cx="441300" cy="1024695"/>
              <a:chOff x="3838901" y="3361302"/>
              <a:chExt cx="441300" cy="1024695"/>
            </a:xfrm>
          </p:grpSpPr>
          <p:sp>
            <p:nvSpPr>
              <p:cNvPr id="4925" name="Google Shape;4925;p63"/>
              <p:cNvSpPr/>
              <p:nvPr/>
            </p:nvSpPr>
            <p:spPr>
              <a:xfrm>
                <a:off x="3838901"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6" name="Google Shape;4926;p63"/>
              <p:cNvSpPr/>
              <p:nvPr/>
            </p:nvSpPr>
            <p:spPr>
              <a:xfrm>
                <a:off x="3838901"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7" name="Google Shape;4927;p63"/>
              <p:cNvSpPr/>
              <p:nvPr/>
            </p:nvSpPr>
            <p:spPr>
              <a:xfrm>
                <a:off x="3838901"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8" name="Google Shape;4928;p63"/>
              <p:cNvSpPr/>
              <p:nvPr/>
            </p:nvSpPr>
            <p:spPr>
              <a:xfrm>
                <a:off x="3838901"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9" name="Google Shape;4929;p63"/>
              <p:cNvSpPr/>
              <p:nvPr/>
            </p:nvSpPr>
            <p:spPr>
              <a:xfrm>
                <a:off x="3838901"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0" name="Google Shape;4930;p63"/>
              <p:cNvSpPr/>
              <p:nvPr/>
            </p:nvSpPr>
            <p:spPr>
              <a:xfrm>
                <a:off x="3838901"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31" name="Google Shape;4931;p63"/>
            <p:cNvGrpSpPr/>
            <p:nvPr/>
          </p:nvGrpSpPr>
          <p:grpSpPr>
            <a:xfrm>
              <a:off x="4319387" y="3361302"/>
              <a:ext cx="441300" cy="1024695"/>
              <a:chOff x="4319387" y="3361302"/>
              <a:chExt cx="441300" cy="1024695"/>
            </a:xfrm>
          </p:grpSpPr>
          <p:sp>
            <p:nvSpPr>
              <p:cNvPr id="4932" name="Google Shape;4932;p63"/>
              <p:cNvSpPr/>
              <p:nvPr/>
            </p:nvSpPr>
            <p:spPr>
              <a:xfrm>
                <a:off x="4319387"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3" name="Google Shape;4933;p63"/>
              <p:cNvSpPr/>
              <p:nvPr/>
            </p:nvSpPr>
            <p:spPr>
              <a:xfrm>
                <a:off x="4319387"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4" name="Google Shape;4934;p63"/>
              <p:cNvSpPr/>
              <p:nvPr/>
            </p:nvSpPr>
            <p:spPr>
              <a:xfrm>
                <a:off x="4319387"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5" name="Google Shape;4935;p63"/>
              <p:cNvSpPr/>
              <p:nvPr/>
            </p:nvSpPr>
            <p:spPr>
              <a:xfrm>
                <a:off x="4319387"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6" name="Google Shape;4936;p63"/>
              <p:cNvSpPr/>
              <p:nvPr/>
            </p:nvSpPr>
            <p:spPr>
              <a:xfrm>
                <a:off x="4319387"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7" name="Google Shape;4937;p63"/>
              <p:cNvSpPr/>
              <p:nvPr/>
            </p:nvSpPr>
            <p:spPr>
              <a:xfrm>
                <a:off x="4319387"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38" name="Google Shape;4938;p63"/>
            <p:cNvGrpSpPr/>
            <p:nvPr/>
          </p:nvGrpSpPr>
          <p:grpSpPr>
            <a:xfrm>
              <a:off x="4799873" y="3361302"/>
              <a:ext cx="441300" cy="1024695"/>
              <a:chOff x="4799873" y="3361302"/>
              <a:chExt cx="441300" cy="1024695"/>
            </a:xfrm>
          </p:grpSpPr>
          <p:sp>
            <p:nvSpPr>
              <p:cNvPr id="4939" name="Google Shape;4939;p63"/>
              <p:cNvSpPr/>
              <p:nvPr/>
            </p:nvSpPr>
            <p:spPr>
              <a:xfrm>
                <a:off x="4799873"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0" name="Google Shape;4940;p63"/>
              <p:cNvSpPr/>
              <p:nvPr/>
            </p:nvSpPr>
            <p:spPr>
              <a:xfrm>
                <a:off x="4799873"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1" name="Google Shape;4941;p63"/>
              <p:cNvSpPr/>
              <p:nvPr/>
            </p:nvSpPr>
            <p:spPr>
              <a:xfrm>
                <a:off x="4799873"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2" name="Google Shape;4942;p63"/>
              <p:cNvSpPr/>
              <p:nvPr/>
            </p:nvSpPr>
            <p:spPr>
              <a:xfrm>
                <a:off x="4799873"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3" name="Google Shape;4943;p63"/>
              <p:cNvSpPr/>
              <p:nvPr/>
            </p:nvSpPr>
            <p:spPr>
              <a:xfrm>
                <a:off x="4799873"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4" name="Google Shape;4944;p63"/>
              <p:cNvSpPr/>
              <p:nvPr/>
            </p:nvSpPr>
            <p:spPr>
              <a:xfrm>
                <a:off x="4799873"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45" name="Google Shape;4945;p63"/>
            <p:cNvGrpSpPr/>
            <p:nvPr/>
          </p:nvGrpSpPr>
          <p:grpSpPr>
            <a:xfrm>
              <a:off x="5280360" y="3361302"/>
              <a:ext cx="441300" cy="1024695"/>
              <a:chOff x="5280360" y="3361302"/>
              <a:chExt cx="441300" cy="1024695"/>
            </a:xfrm>
          </p:grpSpPr>
          <p:sp>
            <p:nvSpPr>
              <p:cNvPr id="4946" name="Google Shape;4946;p63"/>
              <p:cNvSpPr/>
              <p:nvPr/>
            </p:nvSpPr>
            <p:spPr>
              <a:xfrm>
                <a:off x="5280360"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7" name="Google Shape;4947;p63"/>
              <p:cNvSpPr/>
              <p:nvPr/>
            </p:nvSpPr>
            <p:spPr>
              <a:xfrm>
                <a:off x="5280360"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8" name="Google Shape;4948;p63"/>
              <p:cNvSpPr/>
              <p:nvPr/>
            </p:nvSpPr>
            <p:spPr>
              <a:xfrm>
                <a:off x="5280360"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9" name="Google Shape;4949;p63"/>
              <p:cNvSpPr/>
              <p:nvPr/>
            </p:nvSpPr>
            <p:spPr>
              <a:xfrm>
                <a:off x="5280360"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0" name="Google Shape;4950;p63"/>
              <p:cNvSpPr/>
              <p:nvPr/>
            </p:nvSpPr>
            <p:spPr>
              <a:xfrm>
                <a:off x="5280360"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1" name="Google Shape;4951;p63"/>
              <p:cNvSpPr/>
              <p:nvPr/>
            </p:nvSpPr>
            <p:spPr>
              <a:xfrm>
                <a:off x="5280360"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aphicFrame>
        <p:nvGraphicFramePr>
          <p:cNvPr id="4952" name="Google Shape;4952;p63"/>
          <p:cNvGraphicFramePr/>
          <p:nvPr/>
        </p:nvGraphicFramePr>
        <p:xfrm>
          <a:off x="1449850" y="4646199"/>
          <a:ext cx="3000000" cy="3000000"/>
        </p:xfrm>
        <a:graphic>
          <a:graphicData uri="http://schemas.openxmlformats.org/drawingml/2006/table">
            <a:tbl>
              <a:tblPr>
                <a:noFill/>
                <a:tableStyleId>{647B4E7B-5E2B-49B3-9A8B-53DEAFBA692E}</a:tableStyleId>
              </a:tblPr>
              <a:tblGrid>
                <a:gridCol w="1201800"/>
                <a:gridCol w="1201800"/>
                <a:gridCol w="1201800"/>
                <a:gridCol w="1201800"/>
              </a:tblGrid>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53" name="Google Shape;4953;p63"/>
          <p:cNvGrpSpPr/>
          <p:nvPr/>
        </p:nvGrpSpPr>
        <p:grpSpPr>
          <a:xfrm>
            <a:off x="1452900" y="6745650"/>
            <a:ext cx="4807228" cy="2011800"/>
            <a:chOff x="726450" y="3372825"/>
            <a:chExt cx="2403614" cy="1005900"/>
          </a:xfrm>
        </p:grpSpPr>
        <p:grpSp>
          <p:nvGrpSpPr>
            <p:cNvPr id="4954" name="Google Shape;4954;p63"/>
            <p:cNvGrpSpPr/>
            <p:nvPr/>
          </p:nvGrpSpPr>
          <p:grpSpPr>
            <a:xfrm>
              <a:off x="726450" y="3696000"/>
              <a:ext cx="2403614" cy="500898"/>
              <a:chOff x="726450" y="3696000"/>
              <a:chExt cx="2403614" cy="500898"/>
            </a:xfrm>
          </p:grpSpPr>
          <p:sp>
            <p:nvSpPr>
              <p:cNvPr id="4955" name="Google Shape;4955;p63"/>
              <p:cNvSpPr/>
              <p:nvPr/>
            </p:nvSpPr>
            <p:spPr>
              <a:xfrm>
                <a:off x="726450" y="3696000"/>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956" name="Google Shape;4956;p63"/>
              <p:cNvSpPr/>
              <p:nvPr/>
            </p:nvSpPr>
            <p:spPr>
              <a:xfrm>
                <a:off x="726464" y="4029798"/>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4957" name="Google Shape;4957;p63"/>
            <p:cNvGrpSpPr/>
            <p:nvPr/>
          </p:nvGrpSpPr>
          <p:grpSpPr>
            <a:xfrm>
              <a:off x="1348050" y="3372825"/>
              <a:ext cx="1720425" cy="1005900"/>
              <a:chOff x="1348050" y="3372825"/>
              <a:chExt cx="1720425" cy="1005900"/>
            </a:xfrm>
          </p:grpSpPr>
          <p:sp>
            <p:nvSpPr>
              <p:cNvPr id="4958" name="Google Shape;4958;p6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959" name="Google Shape;4959;p6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960" name="Google Shape;4960;p6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961" name="Google Shape;4961;p6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962" name="Google Shape;4962;p6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4963" name="Google Shape;4963;p63"/>
            <p:cNvGrpSpPr/>
            <p:nvPr/>
          </p:nvGrpSpPr>
          <p:grpSpPr>
            <a:xfrm>
              <a:off x="1455707" y="3731058"/>
              <a:ext cx="1491150" cy="417657"/>
              <a:chOff x="1455707" y="3731058"/>
              <a:chExt cx="1491150" cy="417657"/>
            </a:xfrm>
          </p:grpSpPr>
          <p:grpSp>
            <p:nvGrpSpPr>
              <p:cNvPr id="4964" name="Google Shape;4964;p63"/>
              <p:cNvGrpSpPr/>
              <p:nvPr/>
            </p:nvGrpSpPr>
            <p:grpSpPr>
              <a:xfrm>
                <a:off x="1472938" y="3745828"/>
                <a:ext cx="72126" cy="53788"/>
                <a:chOff x="1472938" y="3745828"/>
                <a:chExt cx="72126" cy="53788"/>
              </a:xfrm>
            </p:grpSpPr>
            <p:sp>
              <p:nvSpPr>
                <p:cNvPr id="4965" name="Google Shape;4965;p6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6" name="Google Shape;4966;p6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67" name="Google Shape;4967;p63"/>
              <p:cNvGrpSpPr/>
              <p:nvPr/>
            </p:nvGrpSpPr>
            <p:grpSpPr>
              <a:xfrm>
                <a:off x="1819181" y="4089633"/>
                <a:ext cx="72126" cy="53788"/>
                <a:chOff x="1819181" y="4089633"/>
                <a:chExt cx="72126" cy="53788"/>
              </a:xfrm>
            </p:grpSpPr>
            <p:sp>
              <p:nvSpPr>
                <p:cNvPr id="4968" name="Google Shape;4968;p6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9" name="Google Shape;4969;p6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0" name="Google Shape;4970;p63"/>
              <p:cNvGrpSpPr/>
              <p:nvPr/>
            </p:nvGrpSpPr>
            <p:grpSpPr>
              <a:xfrm>
                <a:off x="1455707" y="4084171"/>
                <a:ext cx="64321" cy="64544"/>
                <a:chOff x="1455707" y="4084171"/>
                <a:chExt cx="64321" cy="64544"/>
              </a:xfrm>
            </p:grpSpPr>
            <p:sp>
              <p:nvSpPr>
                <p:cNvPr id="4971" name="Google Shape;4971;p6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2" name="Google Shape;4972;p6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3" name="Google Shape;4973;p63"/>
              <p:cNvGrpSpPr/>
              <p:nvPr/>
            </p:nvGrpSpPr>
            <p:grpSpPr>
              <a:xfrm>
                <a:off x="1818610" y="3731058"/>
                <a:ext cx="64321" cy="64544"/>
                <a:chOff x="1818610" y="3731058"/>
                <a:chExt cx="64321" cy="64544"/>
              </a:xfrm>
            </p:grpSpPr>
            <p:sp>
              <p:nvSpPr>
                <p:cNvPr id="4974" name="Google Shape;4974;p6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5" name="Google Shape;4975;p6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6" name="Google Shape;4976;p63"/>
              <p:cNvGrpSpPr/>
              <p:nvPr/>
            </p:nvGrpSpPr>
            <p:grpSpPr>
              <a:xfrm>
                <a:off x="2172491" y="4089633"/>
                <a:ext cx="72126" cy="53788"/>
                <a:chOff x="2172491" y="4089633"/>
                <a:chExt cx="72126" cy="53788"/>
              </a:xfrm>
            </p:grpSpPr>
            <p:sp>
              <p:nvSpPr>
                <p:cNvPr id="4977" name="Google Shape;4977;p6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8" name="Google Shape;4978;p6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9" name="Google Shape;4979;p63"/>
              <p:cNvGrpSpPr/>
              <p:nvPr/>
            </p:nvGrpSpPr>
            <p:grpSpPr>
              <a:xfrm>
                <a:off x="2171920" y="3731058"/>
                <a:ext cx="64321" cy="64544"/>
                <a:chOff x="2171920" y="3731058"/>
                <a:chExt cx="64321" cy="64544"/>
              </a:xfrm>
            </p:grpSpPr>
            <p:sp>
              <p:nvSpPr>
                <p:cNvPr id="4980" name="Google Shape;4980;p6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1" name="Google Shape;4981;p6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82" name="Google Shape;4982;p63"/>
              <p:cNvGrpSpPr/>
              <p:nvPr/>
            </p:nvGrpSpPr>
            <p:grpSpPr>
              <a:xfrm>
                <a:off x="2874730" y="3745828"/>
                <a:ext cx="72126" cy="53788"/>
                <a:chOff x="2874730" y="3745828"/>
                <a:chExt cx="72126" cy="53788"/>
              </a:xfrm>
            </p:grpSpPr>
            <p:sp>
              <p:nvSpPr>
                <p:cNvPr id="4983" name="Google Shape;4983;p6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4" name="Google Shape;4984;p6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85" name="Google Shape;4985;p63"/>
              <p:cNvGrpSpPr/>
              <p:nvPr/>
            </p:nvGrpSpPr>
            <p:grpSpPr>
              <a:xfrm>
                <a:off x="2878589" y="4081481"/>
                <a:ext cx="64321" cy="64544"/>
                <a:chOff x="2878589" y="4081481"/>
                <a:chExt cx="64321" cy="64544"/>
              </a:xfrm>
            </p:grpSpPr>
            <p:sp>
              <p:nvSpPr>
                <p:cNvPr id="4986" name="Google Shape;4986;p6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7" name="Google Shape;4987;p6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88" name="Google Shape;4988;p63"/>
              <p:cNvGrpSpPr/>
              <p:nvPr/>
            </p:nvGrpSpPr>
            <p:grpSpPr>
              <a:xfrm>
                <a:off x="2525796" y="4089633"/>
                <a:ext cx="72126" cy="53788"/>
                <a:chOff x="2525796" y="4089633"/>
                <a:chExt cx="72126" cy="53788"/>
              </a:xfrm>
            </p:grpSpPr>
            <p:sp>
              <p:nvSpPr>
                <p:cNvPr id="4989" name="Google Shape;4989;p6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0" name="Google Shape;4990;p6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91" name="Google Shape;4991;p63"/>
              <p:cNvGrpSpPr/>
              <p:nvPr/>
            </p:nvGrpSpPr>
            <p:grpSpPr>
              <a:xfrm>
                <a:off x="2525225" y="3731058"/>
                <a:ext cx="64321" cy="64544"/>
                <a:chOff x="2525225" y="3731058"/>
                <a:chExt cx="64321" cy="64544"/>
              </a:xfrm>
            </p:grpSpPr>
            <p:sp>
              <p:nvSpPr>
                <p:cNvPr id="4992" name="Google Shape;4992;p6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3" name="Google Shape;4993;p6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7" name="Shape 4997"/>
        <p:cNvGrpSpPr/>
        <p:nvPr/>
      </p:nvGrpSpPr>
      <p:grpSpPr>
        <a:xfrm>
          <a:off x="0" y="0"/>
          <a:ext cx="0" cy="0"/>
          <a:chOff x="0" y="0"/>
          <a:chExt cx="0" cy="0"/>
        </a:xfrm>
      </p:grpSpPr>
      <p:grpSp>
        <p:nvGrpSpPr>
          <p:cNvPr id="4998" name="Google Shape;4998;p64"/>
          <p:cNvGrpSpPr/>
          <p:nvPr/>
        </p:nvGrpSpPr>
        <p:grpSpPr>
          <a:xfrm>
            <a:off x="1464857" y="2342713"/>
            <a:ext cx="1691842" cy="1381503"/>
            <a:chOff x="732428" y="1198513"/>
            <a:chExt cx="845921" cy="690752"/>
          </a:xfrm>
        </p:grpSpPr>
        <p:grpSp>
          <p:nvGrpSpPr>
            <p:cNvPr id="4999" name="Google Shape;4999;p64"/>
            <p:cNvGrpSpPr/>
            <p:nvPr/>
          </p:nvGrpSpPr>
          <p:grpSpPr>
            <a:xfrm>
              <a:off x="823030" y="1198513"/>
              <a:ext cx="755319" cy="690752"/>
              <a:chOff x="823030" y="1198513"/>
              <a:chExt cx="755319" cy="690752"/>
            </a:xfrm>
          </p:grpSpPr>
          <p:sp>
            <p:nvSpPr>
              <p:cNvPr id="5000" name="Google Shape;5000;p6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1" name="Google Shape;5001;p6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02" name="Google Shape;5002;p64"/>
            <p:cNvGrpSpPr/>
            <p:nvPr/>
          </p:nvGrpSpPr>
          <p:grpSpPr>
            <a:xfrm>
              <a:off x="732428" y="1239937"/>
              <a:ext cx="739912" cy="607886"/>
              <a:chOff x="732428" y="1239937"/>
              <a:chExt cx="739912" cy="607886"/>
            </a:xfrm>
          </p:grpSpPr>
          <p:sp>
            <p:nvSpPr>
              <p:cNvPr id="5003" name="Google Shape;5003;p6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004" name="Google Shape;5004;p6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05" name="Google Shape;5005;p64"/>
            <p:cNvGrpSpPr/>
            <p:nvPr/>
          </p:nvGrpSpPr>
          <p:grpSpPr>
            <a:xfrm>
              <a:off x="732428" y="1277018"/>
              <a:ext cx="702832" cy="533758"/>
              <a:chOff x="732428" y="1277018"/>
              <a:chExt cx="702832" cy="533758"/>
            </a:xfrm>
          </p:grpSpPr>
          <p:sp>
            <p:nvSpPr>
              <p:cNvPr id="5006" name="Google Shape;5006;p6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7" name="Google Shape;5007;p6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08" name="Google Shape;5008;p64"/>
            <p:cNvGrpSpPr/>
            <p:nvPr/>
          </p:nvGrpSpPr>
          <p:grpSpPr>
            <a:xfrm>
              <a:off x="931170" y="1306653"/>
              <a:ext cx="647179" cy="474455"/>
              <a:chOff x="931170" y="1306653"/>
              <a:chExt cx="647179" cy="474455"/>
            </a:xfrm>
          </p:grpSpPr>
          <p:sp>
            <p:nvSpPr>
              <p:cNvPr id="5009" name="Google Shape;5009;p6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0" name="Google Shape;5010;p6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011" name="Google Shape;5011;p6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12" name="Google Shape;5012;p64"/>
          <p:cNvGrpSpPr/>
          <p:nvPr/>
        </p:nvGrpSpPr>
        <p:grpSpPr>
          <a:xfrm>
            <a:off x="7928075" y="2342725"/>
            <a:ext cx="1269311" cy="1399963"/>
            <a:chOff x="5985650" y="2860025"/>
            <a:chExt cx="1396075" cy="1539775"/>
          </a:xfrm>
        </p:grpSpPr>
        <p:sp>
          <p:nvSpPr>
            <p:cNvPr id="5013" name="Google Shape;5013;p6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4" name="Google Shape;5014;p6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5" name="Google Shape;5015;p6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6" name="Google Shape;5016;p6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7" name="Google Shape;5017;p6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8" name="Google Shape;5018;p6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9" name="Google Shape;5019;p6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0" name="Google Shape;5020;p6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1" name="Google Shape;5021;p6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2" name="Google Shape;5022;p6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3" name="Google Shape;5023;p6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4" name="Google Shape;5024;p6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5" name="Google Shape;5025;p6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6" name="Google Shape;5026;p6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7" name="Google Shape;5027;p6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8" name="Google Shape;5028;p6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9" name="Google Shape;5029;p6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0" name="Google Shape;5030;p6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1" name="Google Shape;5031;p6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2" name="Google Shape;5032;p6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3" name="Google Shape;5033;p6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4" name="Google Shape;5034;p6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5" name="Google Shape;5035;p6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6" name="Google Shape;5036;p6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7" name="Google Shape;5037;p6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8" name="Google Shape;5038;p6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9" name="Google Shape;5039;p6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0" name="Google Shape;5040;p6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1" name="Google Shape;5041;p6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2" name="Google Shape;5042;p6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3" name="Google Shape;5043;p6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4" name="Google Shape;5044;p6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45" name="Google Shape;5045;p64"/>
          <p:cNvGrpSpPr/>
          <p:nvPr/>
        </p:nvGrpSpPr>
        <p:grpSpPr>
          <a:xfrm>
            <a:off x="9439374" y="2342713"/>
            <a:ext cx="1451690" cy="1399950"/>
            <a:chOff x="4249973" y="1201875"/>
            <a:chExt cx="1958568" cy="1888762"/>
          </a:xfrm>
        </p:grpSpPr>
        <p:sp>
          <p:nvSpPr>
            <p:cNvPr id="5046" name="Google Shape;5046;p6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47" name="Google Shape;5047;p64"/>
            <p:cNvGrpSpPr/>
            <p:nvPr/>
          </p:nvGrpSpPr>
          <p:grpSpPr>
            <a:xfrm>
              <a:off x="5853086" y="1789142"/>
              <a:ext cx="355454" cy="1048099"/>
              <a:chOff x="5576108" y="2016725"/>
              <a:chExt cx="565200" cy="1666560"/>
            </a:xfrm>
          </p:grpSpPr>
          <p:sp>
            <p:nvSpPr>
              <p:cNvPr id="5048" name="Google Shape;5048;p64"/>
              <p:cNvSpPr/>
              <p:nvPr/>
            </p:nvSpPr>
            <p:spPr>
              <a:xfrm>
                <a:off x="5576108"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049" name="Google Shape;5049;p6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0" name="Google Shape;5050;p64"/>
            <p:cNvGrpSpPr/>
            <p:nvPr/>
          </p:nvGrpSpPr>
          <p:grpSpPr>
            <a:xfrm>
              <a:off x="4869455" y="2691676"/>
              <a:ext cx="1013897" cy="398961"/>
              <a:chOff x="4012057" y="3451825"/>
              <a:chExt cx="1612175" cy="634379"/>
            </a:xfrm>
          </p:grpSpPr>
          <p:sp>
            <p:nvSpPr>
              <p:cNvPr id="5051" name="Google Shape;5051;p64"/>
              <p:cNvSpPr/>
              <p:nvPr/>
            </p:nvSpPr>
            <p:spPr>
              <a:xfrm>
                <a:off x="505903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052" name="Google Shape;5052;p6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3" name="Google Shape;5053;p64"/>
            <p:cNvGrpSpPr/>
            <p:nvPr/>
          </p:nvGrpSpPr>
          <p:grpSpPr>
            <a:xfrm>
              <a:off x="4276937" y="2155961"/>
              <a:ext cx="651965" cy="891358"/>
              <a:chOff x="3069908" y="2599997"/>
              <a:chExt cx="1036675" cy="1417328"/>
            </a:xfrm>
          </p:grpSpPr>
          <p:sp>
            <p:nvSpPr>
              <p:cNvPr id="5054" name="Google Shape;5054;p64"/>
              <p:cNvSpPr/>
              <p:nvPr/>
            </p:nvSpPr>
            <p:spPr>
              <a:xfrm>
                <a:off x="354138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055" name="Google Shape;5055;p6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6" name="Google Shape;5056;p64"/>
            <p:cNvGrpSpPr/>
            <p:nvPr/>
          </p:nvGrpSpPr>
          <p:grpSpPr>
            <a:xfrm>
              <a:off x="5054918" y="1201875"/>
              <a:ext cx="999548" cy="602711"/>
              <a:chOff x="4306958" y="1082925"/>
              <a:chExt cx="1589359" cy="958358"/>
            </a:xfrm>
          </p:grpSpPr>
          <p:sp>
            <p:nvSpPr>
              <p:cNvPr id="5057" name="Google Shape;5057;p64"/>
              <p:cNvSpPr/>
              <p:nvPr/>
            </p:nvSpPr>
            <p:spPr>
              <a:xfrm>
                <a:off x="4306958" y="1082925"/>
                <a:ext cx="565200" cy="5655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058" name="Google Shape;5058;p6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9" name="Google Shape;5059;p64"/>
            <p:cNvGrpSpPr/>
            <p:nvPr/>
          </p:nvGrpSpPr>
          <p:grpSpPr>
            <a:xfrm>
              <a:off x="4249973" y="1303451"/>
              <a:ext cx="799317" cy="841334"/>
              <a:chOff x="3027033" y="1244439"/>
              <a:chExt cx="1270977" cy="1337786"/>
            </a:xfrm>
          </p:grpSpPr>
          <p:sp>
            <p:nvSpPr>
              <p:cNvPr id="5060" name="Google Shape;5060;p64"/>
              <p:cNvSpPr/>
              <p:nvPr/>
            </p:nvSpPr>
            <p:spPr>
              <a:xfrm>
                <a:off x="3027033"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061" name="Google Shape;5061;p6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62" name="Google Shape;5062;p64"/>
          <p:cNvGrpSpPr/>
          <p:nvPr/>
        </p:nvGrpSpPr>
        <p:grpSpPr>
          <a:xfrm>
            <a:off x="8145102" y="4116274"/>
            <a:ext cx="1501537" cy="1367568"/>
            <a:chOff x="4204684" y="2104422"/>
            <a:chExt cx="699822" cy="637382"/>
          </a:xfrm>
        </p:grpSpPr>
        <p:grpSp>
          <p:nvGrpSpPr>
            <p:cNvPr id="5063" name="Google Shape;5063;p64"/>
            <p:cNvGrpSpPr/>
            <p:nvPr/>
          </p:nvGrpSpPr>
          <p:grpSpPr>
            <a:xfrm>
              <a:off x="4204684" y="2430067"/>
              <a:ext cx="342957" cy="311738"/>
              <a:chOff x="4204684" y="2430067"/>
              <a:chExt cx="342957" cy="311738"/>
            </a:xfrm>
          </p:grpSpPr>
          <p:sp>
            <p:nvSpPr>
              <p:cNvPr id="5064" name="Google Shape;5064;p6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5" name="Google Shape;5065;p6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66" name="Google Shape;5066;p64"/>
            <p:cNvGrpSpPr/>
            <p:nvPr/>
          </p:nvGrpSpPr>
          <p:grpSpPr>
            <a:xfrm>
              <a:off x="4561586" y="2430067"/>
              <a:ext cx="342920" cy="311738"/>
              <a:chOff x="4561586" y="2430067"/>
              <a:chExt cx="342920" cy="311738"/>
            </a:xfrm>
          </p:grpSpPr>
          <p:sp>
            <p:nvSpPr>
              <p:cNvPr id="5067" name="Google Shape;5067;p6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8" name="Google Shape;5068;p6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69" name="Google Shape;5069;p64"/>
            <p:cNvGrpSpPr/>
            <p:nvPr/>
          </p:nvGrpSpPr>
          <p:grpSpPr>
            <a:xfrm>
              <a:off x="4561586" y="2104422"/>
              <a:ext cx="342920" cy="311738"/>
              <a:chOff x="4561586" y="2104422"/>
              <a:chExt cx="342920" cy="311738"/>
            </a:xfrm>
          </p:grpSpPr>
          <p:sp>
            <p:nvSpPr>
              <p:cNvPr id="5070" name="Google Shape;5070;p6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1" name="Google Shape;5071;p6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2" name="Google Shape;5072;p64"/>
            <p:cNvGrpSpPr/>
            <p:nvPr/>
          </p:nvGrpSpPr>
          <p:grpSpPr>
            <a:xfrm>
              <a:off x="4204684" y="2104422"/>
              <a:ext cx="342957" cy="311664"/>
              <a:chOff x="4204684" y="2104422"/>
              <a:chExt cx="342957" cy="311664"/>
            </a:xfrm>
          </p:grpSpPr>
          <p:sp>
            <p:nvSpPr>
              <p:cNvPr id="5073" name="Google Shape;5073;p6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4" name="Google Shape;5074;p6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75" name="Google Shape;5075;p64"/>
          <p:cNvGrpSpPr/>
          <p:nvPr/>
        </p:nvGrpSpPr>
        <p:grpSpPr>
          <a:xfrm>
            <a:off x="11073969" y="2342702"/>
            <a:ext cx="1321182" cy="1377733"/>
            <a:chOff x="5830645" y="1267368"/>
            <a:chExt cx="530340" cy="553040"/>
          </a:xfrm>
        </p:grpSpPr>
        <p:sp>
          <p:nvSpPr>
            <p:cNvPr id="5076" name="Google Shape;5076;p6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77" name="Google Shape;5077;p64"/>
            <p:cNvGrpSpPr/>
            <p:nvPr/>
          </p:nvGrpSpPr>
          <p:grpSpPr>
            <a:xfrm>
              <a:off x="5830645" y="1267368"/>
              <a:ext cx="259743" cy="269909"/>
              <a:chOff x="5830645" y="1267368"/>
              <a:chExt cx="259743" cy="269909"/>
            </a:xfrm>
          </p:grpSpPr>
          <p:sp>
            <p:nvSpPr>
              <p:cNvPr id="5078" name="Google Shape;5078;p6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9" name="Google Shape;5079;p6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0" name="Google Shape;5080;p64"/>
            <p:cNvGrpSpPr/>
            <p:nvPr/>
          </p:nvGrpSpPr>
          <p:grpSpPr>
            <a:xfrm>
              <a:off x="6101293" y="1267368"/>
              <a:ext cx="259692" cy="269909"/>
              <a:chOff x="6101293" y="1267368"/>
              <a:chExt cx="259692" cy="269909"/>
            </a:xfrm>
          </p:grpSpPr>
          <p:sp>
            <p:nvSpPr>
              <p:cNvPr id="5081" name="Google Shape;5081;p6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2" name="Google Shape;5082;p6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3" name="Google Shape;5083;p64"/>
            <p:cNvGrpSpPr/>
            <p:nvPr/>
          </p:nvGrpSpPr>
          <p:grpSpPr>
            <a:xfrm>
              <a:off x="5830645" y="1550500"/>
              <a:ext cx="259692" cy="269909"/>
              <a:chOff x="5830645" y="1550500"/>
              <a:chExt cx="259692" cy="269909"/>
            </a:xfrm>
          </p:grpSpPr>
          <p:sp>
            <p:nvSpPr>
              <p:cNvPr id="5084" name="Google Shape;5084;p6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5" name="Google Shape;5085;p6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6" name="Google Shape;5086;p64"/>
            <p:cNvGrpSpPr/>
            <p:nvPr/>
          </p:nvGrpSpPr>
          <p:grpSpPr>
            <a:xfrm>
              <a:off x="6101293" y="1550500"/>
              <a:ext cx="259692" cy="269909"/>
              <a:chOff x="6101293" y="1550500"/>
              <a:chExt cx="259692" cy="269909"/>
            </a:xfrm>
          </p:grpSpPr>
          <p:sp>
            <p:nvSpPr>
              <p:cNvPr id="5087" name="Google Shape;5087;p6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8" name="Google Shape;5088;p6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89" name="Google Shape;5089;p64"/>
          <p:cNvGrpSpPr/>
          <p:nvPr/>
        </p:nvGrpSpPr>
        <p:grpSpPr>
          <a:xfrm>
            <a:off x="1478276" y="4123621"/>
            <a:ext cx="1394307" cy="1359148"/>
            <a:chOff x="2679875" y="2361475"/>
            <a:chExt cx="780425" cy="760575"/>
          </a:xfrm>
        </p:grpSpPr>
        <p:sp>
          <p:nvSpPr>
            <p:cNvPr id="5090" name="Google Shape;5090;p6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1" name="Google Shape;5091;p6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2" name="Google Shape;5092;p6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3" name="Google Shape;5093;p6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4" name="Google Shape;5094;p6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5" name="Google Shape;5095;p6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96" name="Google Shape;5096;p64"/>
          <p:cNvGrpSpPr/>
          <p:nvPr/>
        </p:nvGrpSpPr>
        <p:grpSpPr>
          <a:xfrm>
            <a:off x="6276594" y="2342805"/>
            <a:ext cx="1471659" cy="1369094"/>
            <a:chOff x="3351965" y="1148808"/>
            <a:chExt cx="750770" cy="698375"/>
          </a:xfrm>
        </p:grpSpPr>
        <p:grpSp>
          <p:nvGrpSpPr>
            <p:cNvPr id="5097" name="Google Shape;5097;p64"/>
            <p:cNvGrpSpPr/>
            <p:nvPr/>
          </p:nvGrpSpPr>
          <p:grpSpPr>
            <a:xfrm>
              <a:off x="3586796" y="1148808"/>
              <a:ext cx="294857" cy="286830"/>
              <a:chOff x="3750225" y="1774000"/>
              <a:chExt cx="149575" cy="145525"/>
            </a:xfrm>
          </p:grpSpPr>
          <p:sp>
            <p:nvSpPr>
              <p:cNvPr id="5098" name="Google Shape;5098;p6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9" name="Google Shape;5099;p6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00" name="Google Shape;5100;p64"/>
            <p:cNvGrpSpPr/>
            <p:nvPr/>
          </p:nvGrpSpPr>
          <p:grpSpPr>
            <a:xfrm>
              <a:off x="3779245" y="1375768"/>
              <a:ext cx="323490" cy="286978"/>
              <a:chOff x="3847850" y="1889150"/>
              <a:chExt cx="164100" cy="145600"/>
            </a:xfrm>
          </p:grpSpPr>
          <p:sp>
            <p:nvSpPr>
              <p:cNvPr id="5101" name="Google Shape;5101;p6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2" name="Google Shape;5102;p6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03" name="Google Shape;5103;p64"/>
            <p:cNvGrpSpPr/>
            <p:nvPr/>
          </p:nvGrpSpPr>
          <p:grpSpPr>
            <a:xfrm>
              <a:off x="3351965" y="1330435"/>
              <a:ext cx="295449" cy="285401"/>
              <a:chOff x="3631100" y="1866150"/>
              <a:chExt cx="149875" cy="144800"/>
            </a:xfrm>
          </p:grpSpPr>
          <p:sp>
            <p:nvSpPr>
              <p:cNvPr id="5104" name="Google Shape;5104;p6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5" name="Google Shape;5105;p6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06" name="Google Shape;5106;p64"/>
            <p:cNvGrpSpPr/>
            <p:nvPr/>
          </p:nvGrpSpPr>
          <p:grpSpPr>
            <a:xfrm>
              <a:off x="3548208" y="1560352"/>
              <a:ext cx="294808" cy="286830"/>
              <a:chOff x="3730650" y="1982800"/>
              <a:chExt cx="149550" cy="145525"/>
            </a:xfrm>
          </p:grpSpPr>
          <p:sp>
            <p:nvSpPr>
              <p:cNvPr id="5107" name="Google Shape;5107;p6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8" name="Google Shape;5108;p6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109" name="Google Shape;5109;p64"/>
          <p:cNvGrpSpPr/>
          <p:nvPr/>
        </p:nvGrpSpPr>
        <p:grpSpPr>
          <a:xfrm>
            <a:off x="15279899" y="2342713"/>
            <a:ext cx="1609129" cy="1355590"/>
            <a:chOff x="7636443" y="1204988"/>
            <a:chExt cx="804565" cy="677795"/>
          </a:xfrm>
        </p:grpSpPr>
        <p:grpSp>
          <p:nvGrpSpPr>
            <p:cNvPr id="5110" name="Google Shape;5110;p64"/>
            <p:cNvGrpSpPr/>
            <p:nvPr/>
          </p:nvGrpSpPr>
          <p:grpSpPr>
            <a:xfrm>
              <a:off x="7636443" y="1509705"/>
              <a:ext cx="804565" cy="373078"/>
              <a:chOff x="7636443" y="1509705"/>
              <a:chExt cx="804565" cy="373078"/>
            </a:xfrm>
          </p:grpSpPr>
          <p:sp>
            <p:nvSpPr>
              <p:cNvPr id="5111" name="Google Shape;5111;p6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2" name="Google Shape;5112;p6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13" name="Google Shape;5113;p64"/>
            <p:cNvGrpSpPr/>
            <p:nvPr/>
          </p:nvGrpSpPr>
          <p:grpSpPr>
            <a:xfrm>
              <a:off x="7636443" y="1408133"/>
              <a:ext cx="804565" cy="373078"/>
              <a:chOff x="7636443" y="1408133"/>
              <a:chExt cx="804565" cy="373078"/>
            </a:xfrm>
          </p:grpSpPr>
          <p:sp>
            <p:nvSpPr>
              <p:cNvPr id="5114" name="Google Shape;5114;p6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5" name="Google Shape;5115;p6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16" name="Google Shape;5116;p64"/>
            <p:cNvGrpSpPr/>
            <p:nvPr/>
          </p:nvGrpSpPr>
          <p:grpSpPr>
            <a:xfrm>
              <a:off x="7636443" y="1306560"/>
              <a:ext cx="804565" cy="373078"/>
              <a:chOff x="7636443" y="1306560"/>
              <a:chExt cx="804565" cy="373078"/>
            </a:xfrm>
          </p:grpSpPr>
          <p:sp>
            <p:nvSpPr>
              <p:cNvPr id="5117" name="Google Shape;5117;p6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18" name="Google Shape;5118;p6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119" name="Google Shape;5119;p64"/>
            <p:cNvGrpSpPr/>
            <p:nvPr/>
          </p:nvGrpSpPr>
          <p:grpSpPr>
            <a:xfrm>
              <a:off x="7636443" y="1204988"/>
              <a:ext cx="804565" cy="373078"/>
              <a:chOff x="7636443" y="1204988"/>
              <a:chExt cx="804565" cy="373078"/>
            </a:xfrm>
          </p:grpSpPr>
          <p:sp>
            <p:nvSpPr>
              <p:cNvPr id="5120" name="Google Shape;5120;p6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21" name="Google Shape;5121;p6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122" name="Google Shape;5122;p64"/>
          <p:cNvGrpSpPr/>
          <p:nvPr/>
        </p:nvGrpSpPr>
        <p:grpSpPr>
          <a:xfrm>
            <a:off x="9957591" y="4157541"/>
            <a:ext cx="1322678" cy="1322375"/>
            <a:chOff x="3990000" y="975400"/>
            <a:chExt cx="3934200" cy="3933300"/>
          </a:xfrm>
        </p:grpSpPr>
        <p:sp>
          <p:nvSpPr>
            <p:cNvPr id="5123" name="Google Shape;5123;p64"/>
            <p:cNvSpPr/>
            <p:nvPr/>
          </p:nvSpPr>
          <p:spPr>
            <a:xfrm>
              <a:off x="3990000" y="975400"/>
              <a:ext cx="3934200" cy="39333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4" name="Google Shape;5124;p64"/>
            <p:cNvSpPr/>
            <p:nvPr/>
          </p:nvSpPr>
          <p:spPr>
            <a:xfrm>
              <a:off x="4346550" y="1331800"/>
              <a:ext cx="3221100" cy="32205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5" name="Google Shape;5125;p64"/>
            <p:cNvSpPr/>
            <p:nvPr/>
          </p:nvSpPr>
          <p:spPr>
            <a:xfrm>
              <a:off x="4786800" y="1771750"/>
              <a:ext cx="2340600" cy="2340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6" name="Google Shape;5126;p64"/>
            <p:cNvSpPr/>
            <p:nvPr/>
          </p:nvSpPr>
          <p:spPr>
            <a:xfrm>
              <a:off x="5218650" y="2203450"/>
              <a:ext cx="1476900" cy="14772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27" name="Google Shape;5127;p64"/>
          <p:cNvGrpSpPr/>
          <p:nvPr/>
        </p:nvGrpSpPr>
        <p:grpSpPr>
          <a:xfrm>
            <a:off x="13244887" y="4114818"/>
            <a:ext cx="1737762" cy="1368481"/>
            <a:chOff x="6598259" y="2078634"/>
            <a:chExt cx="868881" cy="684241"/>
          </a:xfrm>
        </p:grpSpPr>
        <p:sp>
          <p:nvSpPr>
            <p:cNvPr id="5128" name="Google Shape;5128;p6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9" name="Google Shape;5129;p6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0" name="Google Shape;5130;p6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1" name="Google Shape;5131;p6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2" name="Google Shape;5132;p6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3" name="Google Shape;5133;p6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34" name="Google Shape;5134;p64"/>
            <p:cNvGrpSpPr/>
            <p:nvPr/>
          </p:nvGrpSpPr>
          <p:grpSpPr>
            <a:xfrm>
              <a:off x="6808175" y="2078634"/>
              <a:ext cx="452229" cy="684241"/>
              <a:chOff x="6808175" y="2078634"/>
              <a:chExt cx="452229" cy="684241"/>
            </a:xfrm>
          </p:grpSpPr>
          <p:sp>
            <p:nvSpPr>
              <p:cNvPr id="5135" name="Google Shape;5135;p6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6" name="Google Shape;5136;p6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7" name="Google Shape;5137;p6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8" name="Google Shape;5138;p6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9" name="Google Shape;5139;p6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0" name="Google Shape;5140;p6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41" name="Google Shape;5141;p64"/>
              <p:cNvGrpSpPr/>
              <p:nvPr/>
            </p:nvGrpSpPr>
            <p:grpSpPr>
              <a:xfrm>
                <a:off x="6821586" y="2078634"/>
                <a:ext cx="426871" cy="684241"/>
                <a:chOff x="6821586" y="2078634"/>
                <a:chExt cx="426871" cy="684241"/>
              </a:xfrm>
            </p:grpSpPr>
            <p:grpSp>
              <p:nvGrpSpPr>
                <p:cNvPr id="5142" name="Google Shape;5142;p64"/>
                <p:cNvGrpSpPr/>
                <p:nvPr/>
              </p:nvGrpSpPr>
              <p:grpSpPr>
                <a:xfrm>
                  <a:off x="6821586" y="2078634"/>
                  <a:ext cx="426871" cy="684241"/>
                  <a:chOff x="6821586" y="2078634"/>
                  <a:chExt cx="426871" cy="684241"/>
                </a:xfrm>
              </p:grpSpPr>
              <p:sp>
                <p:nvSpPr>
                  <p:cNvPr id="5143" name="Google Shape;5143;p6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4" name="Google Shape;5144;p6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5" name="Google Shape;5145;p6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6" name="Google Shape;5146;p6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7" name="Google Shape;5147;p6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8" name="Google Shape;5148;p6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9" name="Google Shape;5149;p6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0" name="Google Shape;5150;p6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1" name="Google Shape;5151;p6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2" name="Google Shape;5152;p6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3" name="Google Shape;5153;p6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4" name="Google Shape;5154;p6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5" name="Google Shape;5155;p6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6" name="Google Shape;5156;p6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7" name="Google Shape;5157;p6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8" name="Google Shape;5158;p6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9" name="Google Shape;5159;p6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0" name="Google Shape;5160;p6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1" name="Google Shape;5161;p6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62" name="Google Shape;5162;p6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3" name="Google Shape;5163;p6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4" name="Google Shape;5164;p6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5" name="Google Shape;5165;p6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6" name="Google Shape;5166;p6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7" name="Google Shape;5167;p6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168" name="Google Shape;5168;p64"/>
          <p:cNvGrpSpPr/>
          <p:nvPr/>
        </p:nvGrpSpPr>
        <p:grpSpPr>
          <a:xfrm>
            <a:off x="11591220" y="4126036"/>
            <a:ext cx="1342715" cy="1342715"/>
            <a:chOff x="6535625" y="760425"/>
            <a:chExt cx="1665900" cy="1665900"/>
          </a:xfrm>
        </p:grpSpPr>
        <p:sp>
          <p:nvSpPr>
            <p:cNvPr id="5169" name="Google Shape;5169;p64"/>
            <p:cNvSpPr/>
            <p:nvPr/>
          </p:nvSpPr>
          <p:spPr>
            <a:xfrm>
              <a:off x="6535625" y="760425"/>
              <a:ext cx="1665900" cy="16659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0" name="Google Shape;5170;p64"/>
            <p:cNvSpPr/>
            <p:nvPr/>
          </p:nvSpPr>
          <p:spPr>
            <a:xfrm>
              <a:off x="6713675" y="1116525"/>
              <a:ext cx="1309800" cy="13098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1" name="Google Shape;5171;p64"/>
            <p:cNvSpPr/>
            <p:nvPr/>
          </p:nvSpPr>
          <p:spPr>
            <a:xfrm>
              <a:off x="6831275" y="1351725"/>
              <a:ext cx="1074600" cy="1074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2" name="Google Shape;5172;p64"/>
            <p:cNvSpPr/>
            <p:nvPr/>
          </p:nvSpPr>
          <p:spPr>
            <a:xfrm>
              <a:off x="6942425" y="1574025"/>
              <a:ext cx="852300" cy="852300"/>
            </a:xfrm>
            <a:prstGeom prst="ellipse">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73" name="Google Shape;5173;p64"/>
          <p:cNvGrpSpPr/>
          <p:nvPr/>
        </p:nvGrpSpPr>
        <p:grpSpPr>
          <a:xfrm>
            <a:off x="1464853" y="7462837"/>
            <a:ext cx="2681577" cy="1281660"/>
            <a:chOff x="238125" y="1151100"/>
            <a:chExt cx="7139450" cy="3412300"/>
          </a:xfrm>
        </p:grpSpPr>
        <p:sp>
          <p:nvSpPr>
            <p:cNvPr id="5174" name="Google Shape;5174;p6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5" name="Google Shape;5175;p6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6" name="Google Shape;5176;p6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7" name="Google Shape;5177;p6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8" name="Google Shape;5178;p6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9" name="Google Shape;5179;p6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0" name="Google Shape;5180;p6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1" name="Google Shape;5181;p6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2" name="Google Shape;5182;p6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3" name="Google Shape;5183;p6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4" name="Google Shape;5184;p6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5" name="Google Shape;5185;p6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86" name="Google Shape;5186;p64"/>
          <p:cNvGrpSpPr/>
          <p:nvPr/>
        </p:nvGrpSpPr>
        <p:grpSpPr>
          <a:xfrm>
            <a:off x="11199299" y="5869399"/>
            <a:ext cx="1970714" cy="1171528"/>
            <a:chOff x="5145061" y="2881789"/>
            <a:chExt cx="1107641" cy="658458"/>
          </a:xfrm>
        </p:grpSpPr>
        <p:grpSp>
          <p:nvGrpSpPr>
            <p:cNvPr id="5187" name="Google Shape;5187;p64"/>
            <p:cNvGrpSpPr/>
            <p:nvPr/>
          </p:nvGrpSpPr>
          <p:grpSpPr>
            <a:xfrm>
              <a:off x="5722989" y="3244587"/>
              <a:ext cx="529713" cy="295659"/>
              <a:chOff x="5722989" y="3244587"/>
              <a:chExt cx="529713" cy="295659"/>
            </a:xfrm>
          </p:grpSpPr>
          <p:sp>
            <p:nvSpPr>
              <p:cNvPr id="5188" name="Google Shape;5188;p6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89" name="Google Shape;5189;p6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190" name="Google Shape;5190;p64"/>
            <p:cNvGrpSpPr/>
            <p:nvPr/>
          </p:nvGrpSpPr>
          <p:grpSpPr>
            <a:xfrm>
              <a:off x="5145061" y="3244587"/>
              <a:ext cx="536807" cy="295659"/>
              <a:chOff x="5145061" y="3244587"/>
              <a:chExt cx="536807" cy="295659"/>
            </a:xfrm>
          </p:grpSpPr>
          <p:sp>
            <p:nvSpPr>
              <p:cNvPr id="5191" name="Google Shape;5191;p6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92" name="Google Shape;5192;p6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193" name="Google Shape;5193;p64"/>
            <p:cNvGrpSpPr/>
            <p:nvPr/>
          </p:nvGrpSpPr>
          <p:grpSpPr>
            <a:xfrm>
              <a:off x="5341327" y="2898245"/>
              <a:ext cx="532309" cy="614891"/>
              <a:chOff x="5341327" y="2898245"/>
              <a:chExt cx="532309" cy="614891"/>
            </a:xfrm>
          </p:grpSpPr>
          <p:sp>
            <p:nvSpPr>
              <p:cNvPr id="5194" name="Google Shape;5194;p6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95" name="Google Shape;5195;p6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196" name="Google Shape;5196;p64"/>
            <p:cNvGrpSpPr/>
            <p:nvPr/>
          </p:nvGrpSpPr>
          <p:grpSpPr>
            <a:xfrm>
              <a:off x="5532290" y="2881789"/>
              <a:ext cx="620516" cy="305456"/>
              <a:chOff x="5532290" y="2881789"/>
              <a:chExt cx="620516" cy="305456"/>
            </a:xfrm>
          </p:grpSpPr>
          <p:sp>
            <p:nvSpPr>
              <p:cNvPr id="5197" name="Google Shape;5197;p6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98" name="Google Shape;5198;p6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grpSp>
        <p:nvGrpSpPr>
          <p:cNvPr id="5199" name="Google Shape;5199;p64"/>
          <p:cNvGrpSpPr/>
          <p:nvPr/>
        </p:nvGrpSpPr>
        <p:grpSpPr>
          <a:xfrm>
            <a:off x="16357145" y="7453515"/>
            <a:ext cx="538136" cy="1290982"/>
            <a:chOff x="7026852" y="3311869"/>
            <a:chExt cx="434331" cy="1041954"/>
          </a:xfrm>
        </p:grpSpPr>
        <p:sp>
          <p:nvSpPr>
            <p:cNvPr id="5200" name="Google Shape;5200;p6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1" name="Google Shape;5201;p6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2" name="Google Shape;5202;p6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03" name="Google Shape;5203;p64"/>
          <p:cNvGrpSpPr/>
          <p:nvPr/>
        </p:nvGrpSpPr>
        <p:grpSpPr>
          <a:xfrm>
            <a:off x="12390308" y="7531990"/>
            <a:ext cx="587763" cy="587672"/>
            <a:chOff x="4873519" y="3311869"/>
            <a:chExt cx="499374" cy="499296"/>
          </a:xfrm>
        </p:grpSpPr>
        <p:sp>
          <p:nvSpPr>
            <p:cNvPr id="5204" name="Google Shape;5204;p6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5" name="Google Shape;5205;p6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06" name="Google Shape;5206;p64"/>
          <p:cNvGrpSpPr/>
          <p:nvPr/>
        </p:nvGrpSpPr>
        <p:grpSpPr>
          <a:xfrm>
            <a:off x="12390308" y="8156733"/>
            <a:ext cx="587763" cy="587763"/>
            <a:chOff x="4873519" y="3875839"/>
            <a:chExt cx="499374" cy="499374"/>
          </a:xfrm>
        </p:grpSpPr>
        <p:sp>
          <p:nvSpPr>
            <p:cNvPr id="5207" name="Google Shape;5207;p6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8" name="Google Shape;5208;p6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09" name="Google Shape;5209;p64"/>
          <p:cNvGrpSpPr/>
          <p:nvPr/>
        </p:nvGrpSpPr>
        <p:grpSpPr>
          <a:xfrm>
            <a:off x="4851362" y="4100637"/>
            <a:ext cx="1396208" cy="1396416"/>
            <a:chOff x="2565073" y="2075876"/>
            <a:chExt cx="672482" cy="672518"/>
          </a:xfrm>
        </p:grpSpPr>
        <p:sp>
          <p:nvSpPr>
            <p:cNvPr id="5210" name="Google Shape;5210;p6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1" name="Google Shape;5211;p6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2" name="Google Shape;5212;p6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3" name="Google Shape;5213;p6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4" name="Google Shape;5214;p6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5" name="Google Shape;5215;p6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6" name="Google Shape;5216;p64"/>
          <p:cNvGrpSpPr/>
          <p:nvPr/>
        </p:nvGrpSpPr>
        <p:grpSpPr>
          <a:xfrm>
            <a:off x="11298185" y="7469838"/>
            <a:ext cx="876709" cy="1274658"/>
            <a:chOff x="1697726" y="3244179"/>
            <a:chExt cx="788124" cy="1146069"/>
          </a:xfrm>
        </p:grpSpPr>
        <p:sp>
          <p:nvSpPr>
            <p:cNvPr id="5217" name="Google Shape;5217;p6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8" name="Google Shape;5218;p6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19" name="Google Shape;5219;p64"/>
          <p:cNvSpPr/>
          <p:nvPr/>
        </p:nvSpPr>
        <p:spPr>
          <a:xfrm>
            <a:off x="16292703" y="7245406"/>
            <a:ext cx="407" cy="8"/>
          </a:xfrm>
          <a:custGeom>
            <a:rect b="b" l="l" r="r" t="t"/>
            <a:pathLst>
              <a:path extrusionOk="0" h="1" w="48">
                <a:moveTo>
                  <a:pt x="48" y="0"/>
                </a:moveTo>
                <a:lnTo>
                  <a:pt x="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20" name="Google Shape;5220;p64"/>
          <p:cNvGrpSpPr/>
          <p:nvPr/>
        </p:nvGrpSpPr>
        <p:grpSpPr>
          <a:xfrm>
            <a:off x="15300613" y="4126564"/>
            <a:ext cx="1599129" cy="1340565"/>
            <a:chOff x="7617850" y="2063282"/>
            <a:chExt cx="799565" cy="670282"/>
          </a:xfrm>
        </p:grpSpPr>
        <p:cxnSp>
          <p:nvCxnSpPr>
            <p:cNvPr id="5221" name="Google Shape;5221;p6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22" name="Google Shape;5222;p6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23" name="Google Shape;5223;p6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24" name="Google Shape;5224;p6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25" name="Google Shape;5225;p6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26" name="Google Shape;5226;p6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27" name="Google Shape;5227;p64"/>
            <p:cNvGrpSpPr/>
            <p:nvPr/>
          </p:nvGrpSpPr>
          <p:grpSpPr>
            <a:xfrm>
              <a:off x="7734309" y="2063282"/>
              <a:ext cx="570957" cy="620095"/>
              <a:chOff x="7734309" y="2063282"/>
              <a:chExt cx="570957" cy="620095"/>
            </a:xfrm>
          </p:grpSpPr>
          <p:grpSp>
            <p:nvGrpSpPr>
              <p:cNvPr id="5228" name="Google Shape;5228;p64"/>
              <p:cNvGrpSpPr/>
              <p:nvPr/>
            </p:nvGrpSpPr>
            <p:grpSpPr>
              <a:xfrm>
                <a:off x="8031573" y="2063282"/>
                <a:ext cx="273693" cy="620095"/>
                <a:chOff x="8031573" y="2063282"/>
                <a:chExt cx="273693" cy="620095"/>
              </a:xfrm>
            </p:grpSpPr>
            <p:sp>
              <p:nvSpPr>
                <p:cNvPr id="5229" name="Google Shape;5229;p6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0" name="Google Shape;5230;p6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1" name="Google Shape;5231;p6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2" name="Google Shape;5232;p6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3" name="Google Shape;5233;p64"/>
              <p:cNvGrpSpPr/>
              <p:nvPr/>
            </p:nvGrpSpPr>
            <p:grpSpPr>
              <a:xfrm flipH="1">
                <a:off x="7734309" y="2063282"/>
                <a:ext cx="273693" cy="620095"/>
                <a:chOff x="8031573" y="2063282"/>
                <a:chExt cx="273693" cy="620095"/>
              </a:xfrm>
            </p:grpSpPr>
            <p:sp>
              <p:nvSpPr>
                <p:cNvPr id="5234" name="Google Shape;5234;p6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5" name="Google Shape;5235;p6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6" name="Google Shape;5236;p6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7" name="Google Shape;5237;p6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5238" name="Google Shape;5238;p64"/>
          <p:cNvSpPr/>
          <p:nvPr/>
        </p:nvSpPr>
        <p:spPr>
          <a:xfrm>
            <a:off x="14221122" y="7510743"/>
            <a:ext cx="1117485" cy="123375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39" name="Google Shape;5239;p64"/>
          <p:cNvSpPr/>
          <p:nvPr/>
        </p:nvSpPr>
        <p:spPr>
          <a:xfrm rot="10800000">
            <a:off x="13193485" y="7505571"/>
            <a:ext cx="812222" cy="1238925"/>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40" name="Google Shape;5240;p64"/>
          <p:cNvGrpSpPr/>
          <p:nvPr/>
        </p:nvGrpSpPr>
        <p:grpSpPr>
          <a:xfrm>
            <a:off x="15673826" y="5833531"/>
            <a:ext cx="1205134" cy="1203767"/>
            <a:chOff x="1186975" y="238125"/>
            <a:chExt cx="5244275" cy="5238325"/>
          </a:xfrm>
        </p:grpSpPr>
        <p:sp>
          <p:nvSpPr>
            <p:cNvPr id="5241" name="Google Shape;5241;p6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2" name="Google Shape;5242;p6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3" name="Google Shape;5243;p6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4" name="Google Shape;5244;p6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45" name="Google Shape;5245;p64"/>
          <p:cNvGrpSpPr/>
          <p:nvPr/>
        </p:nvGrpSpPr>
        <p:grpSpPr>
          <a:xfrm>
            <a:off x="6559301" y="4112497"/>
            <a:ext cx="1303695" cy="1374676"/>
            <a:chOff x="3400515" y="2056248"/>
            <a:chExt cx="698134" cy="735987"/>
          </a:xfrm>
        </p:grpSpPr>
        <p:grpSp>
          <p:nvGrpSpPr>
            <p:cNvPr id="5246" name="Google Shape;5246;p64"/>
            <p:cNvGrpSpPr/>
            <p:nvPr/>
          </p:nvGrpSpPr>
          <p:grpSpPr>
            <a:xfrm>
              <a:off x="3400515" y="2283913"/>
              <a:ext cx="312919" cy="219900"/>
              <a:chOff x="3400515" y="2283913"/>
              <a:chExt cx="312919" cy="219900"/>
            </a:xfrm>
          </p:grpSpPr>
          <p:sp>
            <p:nvSpPr>
              <p:cNvPr id="5247" name="Google Shape;5247;p64"/>
              <p:cNvSpPr/>
              <p:nvPr/>
            </p:nvSpPr>
            <p:spPr>
              <a:xfrm>
                <a:off x="3493534" y="2283913"/>
                <a:ext cx="219900" cy="219900"/>
              </a:xfrm>
              <a:prstGeom prst="ellipse">
                <a:avLst/>
              </a:prstGeom>
              <a:solidFill>
                <a:srgbClr val="435D7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248" name="Google Shape;5248;p6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49" name="Google Shape;5249;p64"/>
            <p:cNvGrpSpPr/>
            <p:nvPr/>
          </p:nvGrpSpPr>
          <p:grpSpPr>
            <a:xfrm>
              <a:off x="3547823" y="2461089"/>
              <a:ext cx="219900" cy="331146"/>
              <a:chOff x="3547823" y="2461089"/>
              <a:chExt cx="219900" cy="331146"/>
            </a:xfrm>
          </p:grpSpPr>
          <p:sp>
            <p:nvSpPr>
              <p:cNvPr id="5250" name="Google Shape;5250;p64"/>
              <p:cNvSpPr/>
              <p:nvPr/>
            </p:nvSpPr>
            <p:spPr>
              <a:xfrm>
                <a:off x="3547823" y="2461089"/>
                <a:ext cx="219900" cy="219900"/>
              </a:xfrm>
              <a:prstGeom prst="ellipse">
                <a:avLst/>
              </a:prstGeom>
              <a:solidFill>
                <a:srgbClr val="5F7D95"/>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251" name="Google Shape;5251;p6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252" name="Google Shape;5252;p64"/>
            <p:cNvGrpSpPr/>
            <p:nvPr/>
          </p:nvGrpSpPr>
          <p:grpSpPr>
            <a:xfrm>
              <a:off x="3734138" y="2461089"/>
              <a:ext cx="219900" cy="331146"/>
              <a:chOff x="3734138" y="2461089"/>
              <a:chExt cx="219900" cy="331146"/>
            </a:xfrm>
          </p:grpSpPr>
          <p:sp>
            <p:nvSpPr>
              <p:cNvPr id="5253" name="Google Shape;5253;p64"/>
              <p:cNvSpPr/>
              <p:nvPr/>
            </p:nvSpPr>
            <p:spPr>
              <a:xfrm>
                <a:off x="3734138" y="2461089"/>
                <a:ext cx="219900" cy="219900"/>
              </a:xfrm>
              <a:prstGeom prst="ellipse">
                <a:avLst/>
              </a:prstGeom>
              <a:solidFill>
                <a:srgbClr val="869FB2"/>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254" name="Google Shape;5254;p6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255" name="Google Shape;5255;p64"/>
            <p:cNvGrpSpPr/>
            <p:nvPr/>
          </p:nvGrpSpPr>
          <p:grpSpPr>
            <a:xfrm>
              <a:off x="3787560" y="2281742"/>
              <a:ext cx="311089" cy="219900"/>
              <a:chOff x="3787560" y="2281742"/>
              <a:chExt cx="311089" cy="219900"/>
            </a:xfrm>
          </p:grpSpPr>
          <p:sp>
            <p:nvSpPr>
              <p:cNvPr id="5256" name="Google Shape;5256;p64"/>
              <p:cNvSpPr/>
              <p:nvPr/>
            </p:nvSpPr>
            <p:spPr>
              <a:xfrm>
                <a:off x="3787560" y="2281742"/>
                <a:ext cx="219900" cy="219900"/>
              </a:xfrm>
              <a:prstGeom prst="ellipse">
                <a:avLst/>
              </a:prstGeom>
              <a:solidFill>
                <a:srgbClr val="A5B7C6"/>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257" name="Google Shape;5257;p6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258" name="Google Shape;5258;p64"/>
            <p:cNvGrpSpPr/>
            <p:nvPr/>
          </p:nvGrpSpPr>
          <p:grpSpPr>
            <a:xfrm>
              <a:off x="3637290" y="2056248"/>
              <a:ext cx="219900" cy="330736"/>
              <a:chOff x="3637290" y="2056248"/>
              <a:chExt cx="219900" cy="330736"/>
            </a:xfrm>
          </p:grpSpPr>
          <p:sp>
            <p:nvSpPr>
              <p:cNvPr id="5259" name="Google Shape;5259;p64"/>
              <p:cNvSpPr/>
              <p:nvPr/>
            </p:nvSpPr>
            <p:spPr>
              <a:xfrm>
                <a:off x="3637290" y="2167085"/>
                <a:ext cx="219900" cy="219900"/>
              </a:xfrm>
              <a:prstGeom prst="ellipse">
                <a:avLst/>
              </a:prstGeom>
              <a:solidFill>
                <a:srgbClr val="BAC8D3"/>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cxnSp>
            <p:nvCxnSpPr>
              <p:cNvPr id="5260" name="Google Shape;5260;p6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61" name="Google Shape;5261;p64"/>
          <p:cNvGrpSpPr/>
          <p:nvPr/>
        </p:nvGrpSpPr>
        <p:grpSpPr>
          <a:xfrm>
            <a:off x="5142712" y="5852511"/>
            <a:ext cx="2536288" cy="1184787"/>
            <a:chOff x="238125" y="1188750"/>
            <a:chExt cx="7140450" cy="3335550"/>
          </a:xfrm>
        </p:grpSpPr>
        <p:sp>
          <p:nvSpPr>
            <p:cNvPr id="5262" name="Google Shape;5262;p6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3" name="Google Shape;5263;p6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4" name="Google Shape;5264;p6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5" name="Google Shape;5265;p6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6" name="Google Shape;5266;p6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7" name="Google Shape;5267;p64"/>
          <p:cNvGrpSpPr/>
          <p:nvPr/>
        </p:nvGrpSpPr>
        <p:grpSpPr>
          <a:xfrm>
            <a:off x="13358514" y="5856819"/>
            <a:ext cx="2107888" cy="1180294"/>
            <a:chOff x="238125" y="1335475"/>
            <a:chExt cx="5418735" cy="3034175"/>
          </a:xfrm>
        </p:grpSpPr>
        <p:sp>
          <p:nvSpPr>
            <p:cNvPr id="5268" name="Google Shape;5268;p6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9" name="Google Shape;5269;p6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0" name="Google Shape;5270;p6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271" name="Google Shape;5271;p64"/>
          <p:cNvGrpSpPr/>
          <p:nvPr/>
        </p:nvGrpSpPr>
        <p:grpSpPr>
          <a:xfrm>
            <a:off x="8220131" y="7466619"/>
            <a:ext cx="2536414" cy="1277877"/>
            <a:chOff x="3967651" y="3645904"/>
            <a:chExt cx="1479304" cy="745292"/>
          </a:xfrm>
        </p:grpSpPr>
        <p:grpSp>
          <p:nvGrpSpPr>
            <p:cNvPr id="5272" name="Google Shape;5272;p64"/>
            <p:cNvGrpSpPr/>
            <p:nvPr/>
          </p:nvGrpSpPr>
          <p:grpSpPr>
            <a:xfrm>
              <a:off x="3967651" y="4009026"/>
              <a:ext cx="1479304" cy="382170"/>
              <a:chOff x="3967651" y="4009026"/>
              <a:chExt cx="1479304" cy="382170"/>
            </a:xfrm>
          </p:grpSpPr>
          <p:grpSp>
            <p:nvGrpSpPr>
              <p:cNvPr id="5273" name="Google Shape;5273;p64"/>
              <p:cNvGrpSpPr/>
              <p:nvPr/>
            </p:nvGrpSpPr>
            <p:grpSpPr>
              <a:xfrm>
                <a:off x="4892216" y="4195630"/>
                <a:ext cx="554739" cy="195566"/>
                <a:chOff x="3604375" y="4892160"/>
                <a:chExt cx="1651500" cy="582215"/>
              </a:xfrm>
            </p:grpSpPr>
            <p:sp>
              <p:nvSpPr>
                <p:cNvPr id="5274" name="Google Shape;5274;p6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5" name="Google Shape;5275;p6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6" name="Google Shape;5276;p64"/>
              <p:cNvGrpSpPr/>
              <p:nvPr/>
            </p:nvGrpSpPr>
            <p:grpSpPr>
              <a:xfrm>
                <a:off x="3967651" y="4146303"/>
                <a:ext cx="579402" cy="244893"/>
                <a:chOff x="851875" y="4745310"/>
                <a:chExt cx="1724925" cy="729065"/>
              </a:xfrm>
            </p:grpSpPr>
            <p:sp>
              <p:nvSpPr>
                <p:cNvPr id="5277" name="Google Shape;5277;p6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8" name="Google Shape;5278;p6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9" name="Google Shape;5279;p64"/>
              <p:cNvGrpSpPr/>
              <p:nvPr/>
            </p:nvGrpSpPr>
            <p:grpSpPr>
              <a:xfrm>
                <a:off x="4460753" y="4009026"/>
                <a:ext cx="493110" cy="382170"/>
                <a:chOff x="2319875" y="4336625"/>
                <a:chExt cx="1468025" cy="1137750"/>
              </a:xfrm>
            </p:grpSpPr>
            <p:sp>
              <p:nvSpPr>
                <p:cNvPr id="5280" name="Google Shape;5280;p6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1" name="Google Shape;5281;p6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82" name="Google Shape;5282;p64"/>
            <p:cNvGrpSpPr/>
            <p:nvPr/>
          </p:nvGrpSpPr>
          <p:grpSpPr>
            <a:xfrm>
              <a:off x="4479443" y="3645904"/>
              <a:ext cx="455965" cy="388789"/>
              <a:chOff x="2957425" y="238100"/>
              <a:chExt cx="1910200" cy="1628775"/>
            </a:xfrm>
          </p:grpSpPr>
          <p:sp>
            <p:nvSpPr>
              <p:cNvPr id="5283" name="Google Shape;5283;p6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4" name="Google Shape;5284;p6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5" name="Google Shape;5285;p6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6" name="Google Shape;5286;p6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7" name="Google Shape;5287;p6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88" name="Google Shape;5288;p6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9" name="Google Shape;5289;p6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0" name="Google Shape;5290;p6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1" name="Google Shape;5291;p6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2" name="Google Shape;5292;p6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93" name="Google Shape;5293;p64"/>
          <p:cNvGrpSpPr/>
          <p:nvPr/>
        </p:nvGrpSpPr>
        <p:grpSpPr>
          <a:xfrm>
            <a:off x="4992358" y="7469019"/>
            <a:ext cx="2486255" cy="1275477"/>
            <a:chOff x="2496310" y="3693351"/>
            <a:chExt cx="1342906" cy="688926"/>
          </a:xfrm>
        </p:grpSpPr>
        <p:grpSp>
          <p:nvGrpSpPr>
            <p:cNvPr id="5294" name="Google Shape;5294;p64"/>
            <p:cNvGrpSpPr/>
            <p:nvPr/>
          </p:nvGrpSpPr>
          <p:grpSpPr>
            <a:xfrm>
              <a:off x="2496310" y="3693351"/>
              <a:ext cx="1342906" cy="688875"/>
              <a:chOff x="2496310" y="3693351"/>
              <a:chExt cx="1342906" cy="688875"/>
            </a:xfrm>
          </p:grpSpPr>
          <p:sp>
            <p:nvSpPr>
              <p:cNvPr id="5295" name="Google Shape;5295;p6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6" name="Google Shape;5296;p64"/>
              <p:cNvSpPr/>
              <p:nvPr/>
            </p:nvSpPr>
            <p:spPr>
              <a:xfrm>
                <a:off x="342068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7" name="Google Shape;5297;p64"/>
              <p:cNvSpPr/>
              <p:nvPr/>
            </p:nvSpPr>
            <p:spPr>
              <a:xfrm>
                <a:off x="3135700" y="3791751"/>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8" name="Google Shape;5298;p64"/>
              <p:cNvSpPr/>
              <p:nvPr/>
            </p:nvSpPr>
            <p:spPr>
              <a:xfrm>
                <a:off x="3620515"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9" name="Google Shape;5299;p64"/>
              <p:cNvSpPr/>
              <p:nvPr/>
            </p:nvSpPr>
            <p:spPr>
              <a:xfrm>
                <a:off x="284380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0" name="Google Shape;5300;p64"/>
              <p:cNvSpPr/>
              <p:nvPr/>
            </p:nvSpPr>
            <p:spPr>
              <a:xfrm>
                <a:off x="2652010"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01" name="Google Shape;5301;p64"/>
              <p:cNvCxnSpPr>
                <a:stCxn id="529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02" name="Google Shape;5302;p64"/>
              <p:cNvCxnSpPr>
                <a:stCxn id="529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03" name="Google Shape;5303;p64"/>
              <p:cNvCxnSpPr>
                <a:stCxn id="529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04" name="Google Shape;5304;p64"/>
              <p:cNvCxnSpPr>
                <a:stCxn id="530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05" name="Google Shape;5305;p64"/>
              <p:cNvCxnSpPr>
                <a:stCxn id="529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06" name="Google Shape;5306;p64"/>
            <p:cNvGrpSpPr/>
            <p:nvPr/>
          </p:nvGrpSpPr>
          <p:grpSpPr>
            <a:xfrm>
              <a:off x="2675275" y="3930557"/>
              <a:ext cx="1003306" cy="451719"/>
              <a:chOff x="2675275" y="4174282"/>
              <a:chExt cx="1003306" cy="451719"/>
            </a:xfrm>
          </p:grpSpPr>
          <p:sp>
            <p:nvSpPr>
              <p:cNvPr id="5307" name="Google Shape;5307;p6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8" name="Google Shape;5308;p6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9" name="Google Shape;5309;p6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5310" name="Google Shape;5310;p64"/>
          <p:cNvGrpSpPr/>
          <p:nvPr/>
        </p:nvGrpSpPr>
        <p:grpSpPr>
          <a:xfrm>
            <a:off x="3339699" y="2342713"/>
            <a:ext cx="1149021" cy="1749418"/>
            <a:chOff x="1715404" y="1112080"/>
            <a:chExt cx="642270" cy="977984"/>
          </a:xfrm>
        </p:grpSpPr>
        <p:grpSp>
          <p:nvGrpSpPr>
            <p:cNvPr id="5311" name="Google Shape;5311;p64"/>
            <p:cNvGrpSpPr/>
            <p:nvPr/>
          </p:nvGrpSpPr>
          <p:grpSpPr>
            <a:xfrm>
              <a:off x="1715404" y="1112080"/>
              <a:ext cx="642270" cy="977984"/>
              <a:chOff x="1715404" y="1112080"/>
              <a:chExt cx="642270" cy="977984"/>
            </a:xfrm>
          </p:grpSpPr>
          <p:sp>
            <p:nvSpPr>
              <p:cNvPr id="5312" name="Google Shape;5312;p6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3" name="Google Shape;5313;p6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4" name="Google Shape;5314;p64"/>
            <p:cNvGrpSpPr/>
            <p:nvPr/>
          </p:nvGrpSpPr>
          <p:grpSpPr>
            <a:xfrm>
              <a:off x="1768927" y="1165603"/>
              <a:ext cx="535225" cy="851367"/>
              <a:chOff x="1768927" y="1165603"/>
              <a:chExt cx="535225" cy="851367"/>
            </a:xfrm>
          </p:grpSpPr>
          <p:sp>
            <p:nvSpPr>
              <p:cNvPr id="5315" name="Google Shape;5315;p6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6" name="Google Shape;5316;p6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7" name="Google Shape;5317;p64"/>
            <p:cNvGrpSpPr/>
            <p:nvPr/>
          </p:nvGrpSpPr>
          <p:grpSpPr>
            <a:xfrm>
              <a:off x="1822449" y="1219125"/>
              <a:ext cx="428180" cy="718859"/>
              <a:chOff x="1822449" y="1219125"/>
              <a:chExt cx="428180" cy="718859"/>
            </a:xfrm>
          </p:grpSpPr>
          <p:sp>
            <p:nvSpPr>
              <p:cNvPr id="5318" name="Google Shape;5318;p6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9" name="Google Shape;5319;p6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0" name="Google Shape;5320;p64"/>
            <p:cNvGrpSpPr/>
            <p:nvPr/>
          </p:nvGrpSpPr>
          <p:grpSpPr>
            <a:xfrm>
              <a:off x="1875972" y="1272648"/>
              <a:ext cx="321135" cy="586939"/>
              <a:chOff x="1875972" y="1272648"/>
              <a:chExt cx="321135" cy="586939"/>
            </a:xfrm>
          </p:grpSpPr>
          <p:sp>
            <p:nvSpPr>
              <p:cNvPr id="5321" name="Google Shape;5321;p6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2" name="Google Shape;5322;p6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23" name="Google Shape;5323;p64"/>
          <p:cNvGrpSpPr/>
          <p:nvPr/>
        </p:nvGrpSpPr>
        <p:grpSpPr>
          <a:xfrm>
            <a:off x="15554021" y="7456156"/>
            <a:ext cx="587710" cy="1288340"/>
            <a:chOff x="241025" y="3151575"/>
            <a:chExt cx="293855" cy="644170"/>
          </a:xfrm>
        </p:grpSpPr>
        <p:sp>
          <p:nvSpPr>
            <p:cNvPr id="5324" name="Google Shape;5324;p6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5" name="Google Shape;5325;p6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6" name="Google Shape;5326;p64"/>
          <p:cNvGrpSpPr/>
          <p:nvPr/>
        </p:nvGrpSpPr>
        <p:grpSpPr>
          <a:xfrm>
            <a:off x="1449989" y="5856156"/>
            <a:ext cx="3559298" cy="1183240"/>
            <a:chOff x="246070" y="1983375"/>
            <a:chExt cx="1855347" cy="616849"/>
          </a:xfrm>
        </p:grpSpPr>
        <p:sp>
          <p:nvSpPr>
            <p:cNvPr id="5327" name="Google Shape;5327;p6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8" name="Google Shape;5328;p6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9" name="Google Shape;5329;p6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0" name="Google Shape;5330;p6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1" name="Google Shape;5331;p6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2" name="Google Shape;5332;p6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3" name="Google Shape;5333;p6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4" name="Google Shape;5334;p6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5" name="Google Shape;5335;p6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6" name="Google Shape;5336;p64"/>
          <p:cNvGrpSpPr/>
          <p:nvPr/>
        </p:nvGrpSpPr>
        <p:grpSpPr>
          <a:xfrm>
            <a:off x="4671722" y="2342713"/>
            <a:ext cx="1422110" cy="1491985"/>
            <a:chOff x="2496269" y="1171698"/>
            <a:chExt cx="761953" cy="799392"/>
          </a:xfrm>
        </p:grpSpPr>
        <p:grpSp>
          <p:nvGrpSpPr>
            <p:cNvPr id="5337" name="Google Shape;5337;p64"/>
            <p:cNvGrpSpPr/>
            <p:nvPr/>
          </p:nvGrpSpPr>
          <p:grpSpPr>
            <a:xfrm>
              <a:off x="2496269" y="1171698"/>
              <a:ext cx="761953" cy="723022"/>
              <a:chOff x="2496269" y="1171698"/>
              <a:chExt cx="761953" cy="723022"/>
            </a:xfrm>
          </p:grpSpPr>
          <p:sp>
            <p:nvSpPr>
              <p:cNvPr id="5338" name="Google Shape;5338;p6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9" name="Google Shape;5339;p6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40" name="Google Shape;5340;p64"/>
              <p:cNvGrpSpPr/>
              <p:nvPr/>
            </p:nvGrpSpPr>
            <p:grpSpPr>
              <a:xfrm>
                <a:off x="2496269" y="1171698"/>
                <a:ext cx="761953" cy="723022"/>
                <a:chOff x="2496269" y="1120652"/>
                <a:chExt cx="761953" cy="723022"/>
              </a:xfrm>
            </p:grpSpPr>
            <p:grpSp>
              <p:nvGrpSpPr>
                <p:cNvPr id="5341" name="Google Shape;5341;p64"/>
                <p:cNvGrpSpPr/>
                <p:nvPr/>
              </p:nvGrpSpPr>
              <p:grpSpPr>
                <a:xfrm>
                  <a:off x="2496269" y="1120652"/>
                  <a:ext cx="761953" cy="723022"/>
                  <a:chOff x="2496269" y="1120652"/>
                  <a:chExt cx="761953" cy="723022"/>
                </a:xfrm>
              </p:grpSpPr>
              <p:grpSp>
                <p:nvGrpSpPr>
                  <p:cNvPr id="5342" name="Google Shape;5342;p64"/>
                  <p:cNvGrpSpPr/>
                  <p:nvPr/>
                </p:nvGrpSpPr>
                <p:grpSpPr>
                  <a:xfrm>
                    <a:off x="2496269" y="1304589"/>
                    <a:ext cx="407089" cy="305057"/>
                    <a:chOff x="2496269" y="1304589"/>
                    <a:chExt cx="407089" cy="305057"/>
                  </a:xfrm>
                </p:grpSpPr>
                <p:sp>
                  <p:nvSpPr>
                    <p:cNvPr id="5343" name="Google Shape;5343;p6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4" name="Google Shape;5344;p6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5" name="Google Shape;5345;p64"/>
                  <p:cNvGrpSpPr/>
                  <p:nvPr/>
                </p:nvGrpSpPr>
                <p:grpSpPr>
                  <a:xfrm>
                    <a:off x="2586468" y="1493376"/>
                    <a:ext cx="358850" cy="349656"/>
                    <a:chOff x="2586468" y="1493376"/>
                    <a:chExt cx="358850" cy="349656"/>
                  </a:xfrm>
                </p:grpSpPr>
                <p:sp>
                  <p:nvSpPr>
                    <p:cNvPr id="5346" name="Google Shape;5346;p6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7" name="Google Shape;5347;p6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8" name="Google Shape;5348;p64"/>
                  <p:cNvGrpSpPr/>
                  <p:nvPr/>
                </p:nvGrpSpPr>
                <p:grpSpPr>
                  <a:xfrm>
                    <a:off x="2807939" y="1494024"/>
                    <a:ext cx="358857" cy="349650"/>
                    <a:chOff x="2807939" y="1494024"/>
                    <a:chExt cx="358857" cy="349650"/>
                  </a:xfrm>
                </p:grpSpPr>
                <p:sp>
                  <p:nvSpPr>
                    <p:cNvPr id="5349" name="Google Shape;5349;p6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0" name="Google Shape;5350;p6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51" name="Google Shape;5351;p64"/>
                  <p:cNvGrpSpPr/>
                  <p:nvPr/>
                </p:nvGrpSpPr>
                <p:grpSpPr>
                  <a:xfrm>
                    <a:off x="2851133" y="1305635"/>
                    <a:ext cx="407089" cy="305057"/>
                    <a:chOff x="2851133" y="1305635"/>
                    <a:chExt cx="407089" cy="305057"/>
                  </a:xfrm>
                </p:grpSpPr>
                <p:sp>
                  <p:nvSpPr>
                    <p:cNvPr id="5352" name="Google Shape;5352;p6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3" name="Google Shape;5353;p6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54" name="Google Shape;5354;p64"/>
                  <p:cNvGrpSpPr/>
                  <p:nvPr/>
                </p:nvGrpSpPr>
                <p:grpSpPr>
                  <a:xfrm>
                    <a:off x="2727495" y="1120652"/>
                    <a:ext cx="300271" cy="396358"/>
                    <a:chOff x="2727495" y="1120652"/>
                    <a:chExt cx="300271" cy="396358"/>
                  </a:xfrm>
                </p:grpSpPr>
                <p:sp>
                  <p:nvSpPr>
                    <p:cNvPr id="5355" name="Google Shape;5355;p6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6" name="Google Shape;5356;p6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57" name="Google Shape;5357;p64"/>
                <p:cNvGrpSpPr/>
                <p:nvPr/>
              </p:nvGrpSpPr>
              <p:grpSpPr>
                <a:xfrm>
                  <a:off x="2722305" y="1350460"/>
                  <a:ext cx="308357" cy="308344"/>
                  <a:chOff x="2722305" y="1350460"/>
                  <a:chExt cx="308357" cy="308344"/>
                </a:xfrm>
              </p:grpSpPr>
              <p:sp>
                <p:nvSpPr>
                  <p:cNvPr id="5358" name="Google Shape;5358;p6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59" name="Google Shape;5359;p64"/>
                  <p:cNvGrpSpPr/>
                  <p:nvPr/>
                </p:nvGrpSpPr>
                <p:grpSpPr>
                  <a:xfrm>
                    <a:off x="2725064" y="1364529"/>
                    <a:ext cx="297954" cy="280182"/>
                    <a:chOff x="2725064" y="1364529"/>
                    <a:chExt cx="297954" cy="280182"/>
                  </a:xfrm>
                </p:grpSpPr>
                <p:sp>
                  <p:nvSpPr>
                    <p:cNvPr id="5360" name="Google Shape;5360;p6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1" name="Google Shape;5361;p6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2" name="Google Shape;5362;p6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3" name="Google Shape;5363;p6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4" name="Google Shape;5364;p6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5365" name="Google Shape;5365;p6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6" name="Google Shape;5366;p6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7" name="Google Shape;5367;p6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8" name="Google Shape;5368;p6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9" name="Google Shape;5369;p6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0" name="Google Shape;5370;p64"/>
          <p:cNvGrpSpPr/>
          <p:nvPr/>
        </p:nvGrpSpPr>
        <p:grpSpPr>
          <a:xfrm>
            <a:off x="7849123" y="5854924"/>
            <a:ext cx="3138288" cy="1182030"/>
            <a:chOff x="3820100" y="3023049"/>
            <a:chExt cx="1303926" cy="491162"/>
          </a:xfrm>
        </p:grpSpPr>
        <p:grpSp>
          <p:nvGrpSpPr>
            <p:cNvPr id="5371" name="Google Shape;5371;p64"/>
            <p:cNvGrpSpPr/>
            <p:nvPr/>
          </p:nvGrpSpPr>
          <p:grpSpPr>
            <a:xfrm>
              <a:off x="3820100" y="3023072"/>
              <a:ext cx="1303926" cy="491139"/>
              <a:chOff x="3820100" y="3023072"/>
              <a:chExt cx="1303926" cy="491139"/>
            </a:xfrm>
          </p:grpSpPr>
          <p:sp>
            <p:nvSpPr>
              <p:cNvPr id="5372" name="Google Shape;5372;p6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3" name="Google Shape;5373;p6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4" name="Google Shape;5374;p64"/>
            <p:cNvGrpSpPr/>
            <p:nvPr/>
          </p:nvGrpSpPr>
          <p:grpSpPr>
            <a:xfrm>
              <a:off x="4132439" y="3023645"/>
              <a:ext cx="393633" cy="177096"/>
              <a:chOff x="4132439" y="3023645"/>
              <a:chExt cx="393633" cy="177096"/>
            </a:xfrm>
          </p:grpSpPr>
          <p:sp>
            <p:nvSpPr>
              <p:cNvPr id="5375" name="Google Shape;5375;p6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6" name="Google Shape;5376;p6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7" name="Google Shape;5377;p64"/>
            <p:cNvGrpSpPr/>
            <p:nvPr/>
          </p:nvGrpSpPr>
          <p:grpSpPr>
            <a:xfrm>
              <a:off x="3921811" y="3023049"/>
              <a:ext cx="1002397" cy="388943"/>
              <a:chOff x="3921811" y="3023049"/>
              <a:chExt cx="1002397" cy="388943"/>
            </a:xfrm>
          </p:grpSpPr>
          <p:sp>
            <p:nvSpPr>
              <p:cNvPr id="5378" name="Google Shape;5378;p6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9" name="Google Shape;5379;p6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0" name="Google Shape;5380;p64"/>
            <p:cNvGrpSpPr/>
            <p:nvPr/>
          </p:nvGrpSpPr>
          <p:grpSpPr>
            <a:xfrm>
              <a:off x="4023645" y="3023049"/>
              <a:ext cx="683032" cy="286722"/>
              <a:chOff x="4023645" y="3023049"/>
              <a:chExt cx="683032" cy="286722"/>
            </a:xfrm>
          </p:grpSpPr>
          <p:sp>
            <p:nvSpPr>
              <p:cNvPr id="5381" name="Google Shape;5381;p6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2" name="Google Shape;5382;p6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83" name="Google Shape;5383;p64"/>
          <p:cNvGrpSpPr/>
          <p:nvPr/>
        </p:nvGrpSpPr>
        <p:grpSpPr>
          <a:xfrm>
            <a:off x="3113367" y="4108614"/>
            <a:ext cx="1427044" cy="1376049"/>
            <a:chOff x="1706078" y="2092648"/>
            <a:chExt cx="660913" cy="637296"/>
          </a:xfrm>
        </p:grpSpPr>
        <p:sp>
          <p:nvSpPr>
            <p:cNvPr id="5384" name="Google Shape;5384;p6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85" name="Google Shape;5385;p64"/>
            <p:cNvGrpSpPr/>
            <p:nvPr/>
          </p:nvGrpSpPr>
          <p:grpSpPr>
            <a:xfrm>
              <a:off x="1706078" y="2092648"/>
              <a:ext cx="660913" cy="575241"/>
              <a:chOff x="1706078" y="2092648"/>
              <a:chExt cx="660913" cy="575241"/>
            </a:xfrm>
          </p:grpSpPr>
          <p:sp>
            <p:nvSpPr>
              <p:cNvPr id="5386" name="Google Shape;5386;p6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7" name="Google Shape;5387;p6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8" name="Google Shape;5388;p6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89" name="Google Shape;5389;p64"/>
          <p:cNvGrpSpPr/>
          <p:nvPr/>
        </p:nvGrpSpPr>
        <p:grpSpPr>
          <a:xfrm>
            <a:off x="12637083" y="2343711"/>
            <a:ext cx="2634918" cy="1368335"/>
            <a:chOff x="238125" y="999450"/>
            <a:chExt cx="7140700" cy="3708225"/>
          </a:xfrm>
        </p:grpSpPr>
        <p:sp>
          <p:nvSpPr>
            <p:cNvPr id="5390" name="Google Shape;5390;p6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1" name="Google Shape;5391;p6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2" name="Google Shape;5392;p6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3" name="Google Shape;5393;p6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4" name="Google Shape;5394;p6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5" name="Google Shape;5395;p6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6" name="Google Shape;5396;p6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7" name="Google Shape;5397;p6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8" name="Google Shape;5398;p6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2" name="Shape 5402"/>
        <p:cNvGrpSpPr/>
        <p:nvPr/>
      </p:nvGrpSpPr>
      <p:grpSpPr>
        <a:xfrm>
          <a:off x="0" y="0"/>
          <a:ext cx="0" cy="0"/>
          <a:chOff x="0" y="0"/>
          <a:chExt cx="0" cy="0"/>
        </a:xfrm>
      </p:grpSpPr>
      <p:grpSp>
        <p:nvGrpSpPr>
          <p:cNvPr id="5403" name="Google Shape;5403;p65"/>
          <p:cNvGrpSpPr/>
          <p:nvPr/>
        </p:nvGrpSpPr>
        <p:grpSpPr>
          <a:xfrm>
            <a:off x="1458476" y="2359329"/>
            <a:ext cx="3272235" cy="3052289"/>
            <a:chOff x="729238" y="1179665"/>
            <a:chExt cx="1636117" cy="1526144"/>
          </a:xfrm>
        </p:grpSpPr>
        <p:grpSp>
          <p:nvGrpSpPr>
            <p:cNvPr id="5404" name="Google Shape;5404;p65"/>
            <p:cNvGrpSpPr/>
            <p:nvPr/>
          </p:nvGrpSpPr>
          <p:grpSpPr>
            <a:xfrm>
              <a:off x="729238" y="1179665"/>
              <a:ext cx="80700" cy="1526144"/>
              <a:chOff x="729238" y="1179665"/>
              <a:chExt cx="80700" cy="1526144"/>
            </a:xfrm>
          </p:grpSpPr>
          <p:sp>
            <p:nvSpPr>
              <p:cNvPr id="5405" name="Google Shape;5405;p65"/>
              <p:cNvSpPr/>
              <p:nvPr/>
            </p:nvSpPr>
            <p:spPr>
              <a:xfrm>
                <a:off x="72923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6" name="Google Shape;5406;p65"/>
              <p:cNvSpPr/>
              <p:nvPr/>
            </p:nvSpPr>
            <p:spPr>
              <a:xfrm>
                <a:off x="72923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7" name="Google Shape;5407;p65"/>
              <p:cNvSpPr/>
              <p:nvPr/>
            </p:nvSpPr>
            <p:spPr>
              <a:xfrm>
                <a:off x="72923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8" name="Google Shape;5408;p65"/>
              <p:cNvSpPr/>
              <p:nvPr/>
            </p:nvSpPr>
            <p:spPr>
              <a:xfrm>
                <a:off x="72923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9" name="Google Shape;5409;p65"/>
              <p:cNvSpPr/>
              <p:nvPr/>
            </p:nvSpPr>
            <p:spPr>
              <a:xfrm>
                <a:off x="729238"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0" name="Google Shape;5410;p65"/>
              <p:cNvSpPr/>
              <p:nvPr/>
            </p:nvSpPr>
            <p:spPr>
              <a:xfrm>
                <a:off x="729238"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1" name="Google Shape;5411;p65"/>
              <p:cNvSpPr/>
              <p:nvPr/>
            </p:nvSpPr>
            <p:spPr>
              <a:xfrm>
                <a:off x="72923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2" name="Google Shape;5412;p65"/>
              <p:cNvSpPr/>
              <p:nvPr/>
            </p:nvSpPr>
            <p:spPr>
              <a:xfrm>
                <a:off x="72923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3" name="Google Shape;5413;p65"/>
              <p:cNvSpPr/>
              <p:nvPr/>
            </p:nvSpPr>
            <p:spPr>
              <a:xfrm>
                <a:off x="72923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4" name="Google Shape;5414;p65"/>
              <p:cNvSpPr/>
              <p:nvPr/>
            </p:nvSpPr>
            <p:spPr>
              <a:xfrm>
                <a:off x="72923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15" name="Google Shape;5415;p65"/>
            <p:cNvGrpSpPr/>
            <p:nvPr/>
          </p:nvGrpSpPr>
          <p:grpSpPr>
            <a:xfrm>
              <a:off x="903098" y="1179665"/>
              <a:ext cx="80700" cy="1526144"/>
              <a:chOff x="903098" y="1179665"/>
              <a:chExt cx="80700" cy="1526144"/>
            </a:xfrm>
          </p:grpSpPr>
          <p:sp>
            <p:nvSpPr>
              <p:cNvPr id="5416" name="Google Shape;5416;p65"/>
              <p:cNvSpPr/>
              <p:nvPr/>
            </p:nvSpPr>
            <p:spPr>
              <a:xfrm>
                <a:off x="90309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7" name="Google Shape;5417;p65"/>
              <p:cNvSpPr/>
              <p:nvPr/>
            </p:nvSpPr>
            <p:spPr>
              <a:xfrm>
                <a:off x="90309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8" name="Google Shape;5418;p65"/>
              <p:cNvSpPr/>
              <p:nvPr/>
            </p:nvSpPr>
            <p:spPr>
              <a:xfrm>
                <a:off x="90309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9" name="Google Shape;5419;p65"/>
              <p:cNvSpPr/>
              <p:nvPr/>
            </p:nvSpPr>
            <p:spPr>
              <a:xfrm>
                <a:off x="90309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0" name="Google Shape;5420;p65"/>
              <p:cNvSpPr/>
              <p:nvPr/>
            </p:nvSpPr>
            <p:spPr>
              <a:xfrm>
                <a:off x="90309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1" name="Google Shape;5421;p65"/>
              <p:cNvSpPr/>
              <p:nvPr/>
            </p:nvSpPr>
            <p:spPr>
              <a:xfrm>
                <a:off x="90309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2" name="Google Shape;5422;p65"/>
              <p:cNvSpPr/>
              <p:nvPr/>
            </p:nvSpPr>
            <p:spPr>
              <a:xfrm>
                <a:off x="90309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3" name="Google Shape;5423;p65"/>
              <p:cNvSpPr/>
              <p:nvPr/>
            </p:nvSpPr>
            <p:spPr>
              <a:xfrm>
                <a:off x="90309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4" name="Google Shape;5424;p65"/>
              <p:cNvSpPr/>
              <p:nvPr/>
            </p:nvSpPr>
            <p:spPr>
              <a:xfrm>
                <a:off x="90309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5" name="Google Shape;5425;p65"/>
              <p:cNvSpPr/>
              <p:nvPr/>
            </p:nvSpPr>
            <p:spPr>
              <a:xfrm>
                <a:off x="90309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6" name="Google Shape;5426;p65"/>
            <p:cNvGrpSpPr/>
            <p:nvPr/>
          </p:nvGrpSpPr>
          <p:grpSpPr>
            <a:xfrm>
              <a:off x="1076958" y="1179665"/>
              <a:ext cx="80700" cy="1526144"/>
              <a:chOff x="1076958" y="1179665"/>
              <a:chExt cx="80700" cy="1526144"/>
            </a:xfrm>
          </p:grpSpPr>
          <p:sp>
            <p:nvSpPr>
              <p:cNvPr id="5427" name="Google Shape;5427;p65"/>
              <p:cNvSpPr/>
              <p:nvPr/>
            </p:nvSpPr>
            <p:spPr>
              <a:xfrm>
                <a:off x="107695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8" name="Google Shape;5428;p65"/>
              <p:cNvSpPr/>
              <p:nvPr/>
            </p:nvSpPr>
            <p:spPr>
              <a:xfrm>
                <a:off x="107695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9" name="Google Shape;5429;p65"/>
              <p:cNvSpPr/>
              <p:nvPr/>
            </p:nvSpPr>
            <p:spPr>
              <a:xfrm>
                <a:off x="107695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0" name="Google Shape;5430;p65"/>
              <p:cNvSpPr/>
              <p:nvPr/>
            </p:nvSpPr>
            <p:spPr>
              <a:xfrm>
                <a:off x="107695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1" name="Google Shape;5431;p65"/>
              <p:cNvSpPr/>
              <p:nvPr/>
            </p:nvSpPr>
            <p:spPr>
              <a:xfrm>
                <a:off x="107695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2" name="Google Shape;5432;p65"/>
              <p:cNvSpPr/>
              <p:nvPr/>
            </p:nvSpPr>
            <p:spPr>
              <a:xfrm>
                <a:off x="107695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3" name="Google Shape;5433;p65"/>
              <p:cNvSpPr/>
              <p:nvPr/>
            </p:nvSpPr>
            <p:spPr>
              <a:xfrm>
                <a:off x="1076958"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4" name="Google Shape;5434;p65"/>
              <p:cNvSpPr/>
              <p:nvPr/>
            </p:nvSpPr>
            <p:spPr>
              <a:xfrm>
                <a:off x="107695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5" name="Google Shape;5435;p65"/>
              <p:cNvSpPr/>
              <p:nvPr/>
            </p:nvSpPr>
            <p:spPr>
              <a:xfrm>
                <a:off x="107695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6" name="Google Shape;5436;p65"/>
              <p:cNvSpPr/>
              <p:nvPr/>
            </p:nvSpPr>
            <p:spPr>
              <a:xfrm>
                <a:off x="107695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7" name="Google Shape;5437;p65"/>
            <p:cNvGrpSpPr/>
            <p:nvPr/>
          </p:nvGrpSpPr>
          <p:grpSpPr>
            <a:xfrm>
              <a:off x="1247707" y="1179665"/>
              <a:ext cx="80700" cy="1526144"/>
              <a:chOff x="1247707" y="1179665"/>
              <a:chExt cx="80700" cy="1526144"/>
            </a:xfrm>
          </p:grpSpPr>
          <p:sp>
            <p:nvSpPr>
              <p:cNvPr id="5438" name="Google Shape;5438;p65"/>
              <p:cNvSpPr/>
              <p:nvPr/>
            </p:nvSpPr>
            <p:spPr>
              <a:xfrm>
                <a:off x="124770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9" name="Google Shape;5439;p65"/>
              <p:cNvSpPr/>
              <p:nvPr/>
            </p:nvSpPr>
            <p:spPr>
              <a:xfrm>
                <a:off x="124770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0" name="Google Shape;5440;p65"/>
              <p:cNvSpPr/>
              <p:nvPr/>
            </p:nvSpPr>
            <p:spPr>
              <a:xfrm>
                <a:off x="124770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1" name="Google Shape;5441;p65"/>
              <p:cNvSpPr/>
              <p:nvPr/>
            </p:nvSpPr>
            <p:spPr>
              <a:xfrm>
                <a:off x="1247707" y="166175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2" name="Google Shape;5442;p65"/>
              <p:cNvSpPr/>
              <p:nvPr/>
            </p:nvSpPr>
            <p:spPr>
              <a:xfrm>
                <a:off x="1247707"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3" name="Google Shape;5443;p65"/>
              <p:cNvSpPr/>
              <p:nvPr/>
            </p:nvSpPr>
            <p:spPr>
              <a:xfrm>
                <a:off x="1247707"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4" name="Google Shape;5444;p65"/>
              <p:cNvSpPr/>
              <p:nvPr/>
            </p:nvSpPr>
            <p:spPr>
              <a:xfrm>
                <a:off x="124770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5" name="Google Shape;5445;p65"/>
              <p:cNvSpPr/>
              <p:nvPr/>
            </p:nvSpPr>
            <p:spPr>
              <a:xfrm>
                <a:off x="124770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6" name="Google Shape;5446;p65"/>
              <p:cNvSpPr/>
              <p:nvPr/>
            </p:nvSpPr>
            <p:spPr>
              <a:xfrm>
                <a:off x="124770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7" name="Google Shape;5447;p65"/>
              <p:cNvSpPr/>
              <p:nvPr/>
            </p:nvSpPr>
            <p:spPr>
              <a:xfrm>
                <a:off x="124770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8" name="Google Shape;5448;p65"/>
            <p:cNvGrpSpPr/>
            <p:nvPr/>
          </p:nvGrpSpPr>
          <p:grpSpPr>
            <a:xfrm>
              <a:off x="1421567" y="1179665"/>
              <a:ext cx="80700" cy="1526144"/>
              <a:chOff x="1421567" y="1179665"/>
              <a:chExt cx="80700" cy="1526144"/>
            </a:xfrm>
          </p:grpSpPr>
          <p:sp>
            <p:nvSpPr>
              <p:cNvPr id="5449" name="Google Shape;5449;p65"/>
              <p:cNvSpPr/>
              <p:nvPr/>
            </p:nvSpPr>
            <p:spPr>
              <a:xfrm>
                <a:off x="142156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0" name="Google Shape;5450;p65"/>
              <p:cNvSpPr/>
              <p:nvPr/>
            </p:nvSpPr>
            <p:spPr>
              <a:xfrm>
                <a:off x="142156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1" name="Google Shape;5451;p65"/>
              <p:cNvSpPr/>
              <p:nvPr/>
            </p:nvSpPr>
            <p:spPr>
              <a:xfrm>
                <a:off x="142156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2" name="Google Shape;5452;p65"/>
              <p:cNvSpPr/>
              <p:nvPr/>
            </p:nvSpPr>
            <p:spPr>
              <a:xfrm>
                <a:off x="142156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3" name="Google Shape;5453;p65"/>
              <p:cNvSpPr/>
              <p:nvPr/>
            </p:nvSpPr>
            <p:spPr>
              <a:xfrm>
                <a:off x="142156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4" name="Google Shape;5454;p65"/>
              <p:cNvSpPr/>
              <p:nvPr/>
            </p:nvSpPr>
            <p:spPr>
              <a:xfrm>
                <a:off x="142156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5" name="Google Shape;5455;p65"/>
              <p:cNvSpPr/>
              <p:nvPr/>
            </p:nvSpPr>
            <p:spPr>
              <a:xfrm>
                <a:off x="142156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6" name="Google Shape;5456;p65"/>
              <p:cNvSpPr/>
              <p:nvPr/>
            </p:nvSpPr>
            <p:spPr>
              <a:xfrm>
                <a:off x="142156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7" name="Google Shape;5457;p65"/>
              <p:cNvSpPr/>
              <p:nvPr/>
            </p:nvSpPr>
            <p:spPr>
              <a:xfrm>
                <a:off x="142156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8" name="Google Shape;5458;p65"/>
              <p:cNvSpPr/>
              <p:nvPr/>
            </p:nvSpPr>
            <p:spPr>
              <a:xfrm>
                <a:off x="142156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9" name="Google Shape;5459;p65"/>
            <p:cNvGrpSpPr/>
            <p:nvPr/>
          </p:nvGrpSpPr>
          <p:grpSpPr>
            <a:xfrm>
              <a:off x="1592327" y="1179665"/>
              <a:ext cx="80700" cy="1526144"/>
              <a:chOff x="1592327" y="1179665"/>
              <a:chExt cx="80700" cy="1526144"/>
            </a:xfrm>
          </p:grpSpPr>
          <p:sp>
            <p:nvSpPr>
              <p:cNvPr id="5460" name="Google Shape;5460;p65"/>
              <p:cNvSpPr/>
              <p:nvPr/>
            </p:nvSpPr>
            <p:spPr>
              <a:xfrm>
                <a:off x="159232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1" name="Google Shape;5461;p65"/>
              <p:cNvSpPr/>
              <p:nvPr/>
            </p:nvSpPr>
            <p:spPr>
              <a:xfrm>
                <a:off x="159232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2" name="Google Shape;5462;p65"/>
              <p:cNvSpPr/>
              <p:nvPr/>
            </p:nvSpPr>
            <p:spPr>
              <a:xfrm>
                <a:off x="159232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3" name="Google Shape;5463;p65"/>
              <p:cNvSpPr/>
              <p:nvPr/>
            </p:nvSpPr>
            <p:spPr>
              <a:xfrm>
                <a:off x="159232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4" name="Google Shape;5464;p65"/>
              <p:cNvSpPr/>
              <p:nvPr/>
            </p:nvSpPr>
            <p:spPr>
              <a:xfrm>
                <a:off x="159232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5" name="Google Shape;5465;p65"/>
              <p:cNvSpPr/>
              <p:nvPr/>
            </p:nvSpPr>
            <p:spPr>
              <a:xfrm>
                <a:off x="159232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6" name="Google Shape;5466;p65"/>
              <p:cNvSpPr/>
              <p:nvPr/>
            </p:nvSpPr>
            <p:spPr>
              <a:xfrm>
                <a:off x="159232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7" name="Google Shape;5467;p65"/>
              <p:cNvSpPr/>
              <p:nvPr/>
            </p:nvSpPr>
            <p:spPr>
              <a:xfrm>
                <a:off x="159232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8" name="Google Shape;5468;p65"/>
              <p:cNvSpPr/>
              <p:nvPr/>
            </p:nvSpPr>
            <p:spPr>
              <a:xfrm>
                <a:off x="159232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9" name="Google Shape;5469;p65"/>
              <p:cNvSpPr/>
              <p:nvPr/>
            </p:nvSpPr>
            <p:spPr>
              <a:xfrm>
                <a:off x="159232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0" name="Google Shape;5470;p65"/>
            <p:cNvGrpSpPr/>
            <p:nvPr/>
          </p:nvGrpSpPr>
          <p:grpSpPr>
            <a:xfrm>
              <a:off x="1766187" y="1179665"/>
              <a:ext cx="80700" cy="1526144"/>
              <a:chOff x="1766187" y="1179665"/>
              <a:chExt cx="80700" cy="1526144"/>
            </a:xfrm>
          </p:grpSpPr>
          <p:sp>
            <p:nvSpPr>
              <p:cNvPr id="5471" name="Google Shape;5471;p65"/>
              <p:cNvSpPr/>
              <p:nvPr/>
            </p:nvSpPr>
            <p:spPr>
              <a:xfrm>
                <a:off x="176618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2" name="Google Shape;5472;p65"/>
              <p:cNvSpPr/>
              <p:nvPr/>
            </p:nvSpPr>
            <p:spPr>
              <a:xfrm>
                <a:off x="176618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3" name="Google Shape;5473;p65"/>
              <p:cNvSpPr/>
              <p:nvPr/>
            </p:nvSpPr>
            <p:spPr>
              <a:xfrm>
                <a:off x="176618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4" name="Google Shape;5474;p65"/>
              <p:cNvSpPr/>
              <p:nvPr/>
            </p:nvSpPr>
            <p:spPr>
              <a:xfrm>
                <a:off x="176618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5" name="Google Shape;5475;p65"/>
              <p:cNvSpPr/>
              <p:nvPr/>
            </p:nvSpPr>
            <p:spPr>
              <a:xfrm>
                <a:off x="176618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6" name="Google Shape;5476;p65"/>
              <p:cNvSpPr/>
              <p:nvPr/>
            </p:nvSpPr>
            <p:spPr>
              <a:xfrm>
                <a:off x="176618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7" name="Google Shape;5477;p65"/>
              <p:cNvSpPr/>
              <p:nvPr/>
            </p:nvSpPr>
            <p:spPr>
              <a:xfrm>
                <a:off x="176618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8" name="Google Shape;5478;p65"/>
              <p:cNvSpPr/>
              <p:nvPr/>
            </p:nvSpPr>
            <p:spPr>
              <a:xfrm>
                <a:off x="176618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9" name="Google Shape;5479;p65"/>
              <p:cNvSpPr/>
              <p:nvPr/>
            </p:nvSpPr>
            <p:spPr>
              <a:xfrm>
                <a:off x="1766187" y="2464413"/>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0" name="Google Shape;5480;p65"/>
              <p:cNvSpPr/>
              <p:nvPr/>
            </p:nvSpPr>
            <p:spPr>
              <a:xfrm>
                <a:off x="176618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1" name="Google Shape;5481;p65"/>
            <p:cNvGrpSpPr/>
            <p:nvPr/>
          </p:nvGrpSpPr>
          <p:grpSpPr>
            <a:xfrm>
              <a:off x="1936935" y="1179665"/>
              <a:ext cx="80700" cy="1526144"/>
              <a:chOff x="1936935" y="1179665"/>
              <a:chExt cx="80700" cy="1526144"/>
            </a:xfrm>
          </p:grpSpPr>
          <p:sp>
            <p:nvSpPr>
              <p:cNvPr id="5482" name="Google Shape;5482;p65"/>
              <p:cNvSpPr/>
              <p:nvPr/>
            </p:nvSpPr>
            <p:spPr>
              <a:xfrm>
                <a:off x="193693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3" name="Google Shape;5483;p65"/>
              <p:cNvSpPr/>
              <p:nvPr/>
            </p:nvSpPr>
            <p:spPr>
              <a:xfrm>
                <a:off x="193693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4" name="Google Shape;5484;p65"/>
              <p:cNvSpPr/>
              <p:nvPr/>
            </p:nvSpPr>
            <p:spPr>
              <a:xfrm>
                <a:off x="193693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5" name="Google Shape;5485;p65"/>
              <p:cNvSpPr/>
              <p:nvPr/>
            </p:nvSpPr>
            <p:spPr>
              <a:xfrm>
                <a:off x="193693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6" name="Google Shape;5486;p65"/>
              <p:cNvSpPr/>
              <p:nvPr/>
            </p:nvSpPr>
            <p:spPr>
              <a:xfrm>
                <a:off x="193693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7" name="Google Shape;5487;p65"/>
              <p:cNvSpPr/>
              <p:nvPr/>
            </p:nvSpPr>
            <p:spPr>
              <a:xfrm>
                <a:off x="193693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8" name="Google Shape;5488;p65"/>
              <p:cNvSpPr/>
              <p:nvPr/>
            </p:nvSpPr>
            <p:spPr>
              <a:xfrm>
                <a:off x="193693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9" name="Google Shape;5489;p65"/>
              <p:cNvSpPr/>
              <p:nvPr/>
            </p:nvSpPr>
            <p:spPr>
              <a:xfrm>
                <a:off x="193693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0" name="Google Shape;5490;p65"/>
              <p:cNvSpPr/>
              <p:nvPr/>
            </p:nvSpPr>
            <p:spPr>
              <a:xfrm>
                <a:off x="193693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1" name="Google Shape;5491;p65"/>
              <p:cNvSpPr/>
              <p:nvPr/>
            </p:nvSpPr>
            <p:spPr>
              <a:xfrm>
                <a:off x="193693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92" name="Google Shape;5492;p65"/>
            <p:cNvGrpSpPr/>
            <p:nvPr/>
          </p:nvGrpSpPr>
          <p:grpSpPr>
            <a:xfrm>
              <a:off x="2110795" y="1179665"/>
              <a:ext cx="80700" cy="1526144"/>
              <a:chOff x="2110795" y="1179665"/>
              <a:chExt cx="80700" cy="1526144"/>
            </a:xfrm>
          </p:grpSpPr>
          <p:sp>
            <p:nvSpPr>
              <p:cNvPr id="5493" name="Google Shape;5493;p65"/>
              <p:cNvSpPr/>
              <p:nvPr/>
            </p:nvSpPr>
            <p:spPr>
              <a:xfrm>
                <a:off x="211079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4" name="Google Shape;5494;p65"/>
              <p:cNvSpPr/>
              <p:nvPr/>
            </p:nvSpPr>
            <p:spPr>
              <a:xfrm>
                <a:off x="211079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5" name="Google Shape;5495;p65"/>
              <p:cNvSpPr/>
              <p:nvPr/>
            </p:nvSpPr>
            <p:spPr>
              <a:xfrm>
                <a:off x="211079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6" name="Google Shape;5496;p65"/>
              <p:cNvSpPr/>
              <p:nvPr/>
            </p:nvSpPr>
            <p:spPr>
              <a:xfrm>
                <a:off x="211079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7" name="Google Shape;5497;p65"/>
              <p:cNvSpPr/>
              <p:nvPr/>
            </p:nvSpPr>
            <p:spPr>
              <a:xfrm>
                <a:off x="2110795"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8" name="Google Shape;5498;p65"/>
              <p:cNvSpPr/>
              <p:nvPr/>
            </p:nvSpPr>
            <p:spPr>
              <a:xfrm>
                <a:off x="211079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9" name="Google Shape;5499;p65"/>
              <p:cNvSpPr/>
              <p:nvPr/>
            </p:nvSpPr>
            <p:spPr>
              <a:xfrm>
                <a:off x="211079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0" name="Google Shape;5500;p65"/>
              <p:cNvSpPr/>
              <p:nvPr/>
            </p:nvSpPr>
            <p:spPr>
              <a:xfrm>
                <a:off x="211079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1" name="Google Shape;5501;p65"/>
              <p:cNvSpPr/>
              <p:nvPr/>
            </p:nvSpPr>
            <p:spPr>
              <a:xfrm>
                <a:off x="211079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2" name="Google Shape;5502;p65"/>
              <p:cNvSpPr/>
              <p:nvPr/>
            </p:nvSpPr>
            <p:spPr>
              <a:xfrm>
                <a:off x="211079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03" name="Google Shape;5503;p65"/>
            <p:cNvGrpSpPr/>
            <p:nvPr/>
          </p:nvGrpSpPr>
          <p:grpSpPr>
            <a:xfrm>
              <a:off x="2284655" y="1179665"/>
              <a:ext cx="80700" cy="1526144"/>
              <a:chOff x="2284655" y="1179665"/>
              <a:chExt cx="80700" cy="1526144"/>
            </a:xfrm>
          </p:grpSpPr>
          <p:sp>
            <p:nvSpPr>
              <p:cNvPr id="5504" name="Google Shape;5504;p65"/>
              <p:cNvSpPr/>
              <p:nvPr/>
            </p:nvSpPr>
            <p:spPr>
              <a:xfrm>
                <a:off x="228465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5" name="Google Shape;5505;p65"/>
              <p:cNvSpPr/>
              <p:nvPr/>
            </p:nvSpPr>
            <p:spPr>
              <a:xfrm>
                <a:off x="228465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6" name="Google Shape;5506;p65"/>
              <p:cNvSpPr/>
              <p:nvPr/>
            </p:nvSpPr>
            <p:spPr>
              <a:xfrm>
                <a:off x="228465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7" name="Google Shape;5507;p65"/>
              <p:cNvSpPr/>
              <p:nvPr/>
            </p:nvSpPr>
            <p:spPr>
              <a:xfrm>
                <a:off x="228465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8" name="Google Shape;5508;p65"/>
              <p:cNvSpPr/>
              <p:nvPr/>
            </p:nvSpPr>
            <p:spPr>
              <a:xfrm>
                <a:off x="228465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9" name="Google Shape;5509;p65"/>
              <p:cNvSpPr/>
              <p:nvPr/>
            </p:nvSpPr>
            <p:spPr>
              <a:xfrm>
                <a:off x="2284655"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0" name="Google Shape;5510;p65"/>
              <p:cNvSpPr/>
              <p:nvPr/>
            </p:nvSpPr>
            <p:spPr>
              <a:xfrm>
                <a:off x="228465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1" name="Google Shape;5511;p65"/>
              <p:cNvSpPr/>
              <p:nvPr/>
            </p:nvSpPr>
            <p:spPr>
              <a:xfrm>
                <a:off x="228465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2" name="Google Shape;5512;p65"/>
              <p:cNvSpPr/>
              <p:nvPr/>
            </p:nvSpPr>
            <p:spPr>
              <a:xfrm>
                <a:off x="228465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3" name="Google Shape;5513;p65"/>
              <p:cNvSpPr/>
              <p:nvPr/>
            </p:nvSpPr>
            <p:spPr>
              <a:xfrm>
                <a:off x="228465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14" name="Google Shape;5514;p65"/>
          <p:cNvGrpSpPr/>
          <p:nvPr/>
        </p:nvGrpSpPr>
        <p:grpSpPr>
          <a:xfrm>
            <a:off x="5247808" y="2397607"/>
            <a:ext cx="2728496" cy="2204266"/>
            <a:chOff x="2623904" y="1198803"/>
            <a:chExt cx="1364248" cy="1102133"/>
          </a:xfrm>
        </p:grpSpPr>
        <p:grpSp>
          <p:nvGrpSpPr>
            <p:cNvPr id="5515" name="Google Shape;5515;p65"/>
            <p:cNvGrpSpPr/>
            <p:nvPr/>
          </p:nvGrpSpPr>
          <p:grpSpPr>
            <a:xfrm>
              <a:off x="2623907" y="1198803"/>
              <a:ext cx="1364245" cy="273000"/>
              <a:chOff x="2623907" y="1198803"/>
              <a:chExt cx="1364245" cy="273000"/>
            </a:xfrm>
          </p:grpSpPr>
          <p:sp>
            <p:nvSpPr>
              <p:cNvPr id="5516" name="Google Shape;5516;p65"/>
              <p:cNvSpPr/>
              <p:nvPr/>
            </p:nvSpPr>
            <p:spPr>
              <a:xfrm>
                <a:off x="2623907"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7" name="Google Shape;5517;p65"/>
              <p:cNvSpPr/>
              <p:nvPr/>
            </p:nvSpPr>
            <p:spPr>
              <a:xfrm>
                <a:off x="2896718"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8" name="Google Shape;5518;p65"/>
              <p:cNvSpPr/>
              <p:nvPr/>
            </p:nvSpPr>
            <p:spPr>
              <a:xfrm>
                <a:off x="3169529"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9" name="Google Shape;5519;p65"/>
              <p:cNvSpPr/>
              <p:nvPr/>
            </p:nvSpPr>
            <p:spPr>
              <a:xfrm>
                <a:off x="3442341"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0" name="Google Shape;5520;p65"/>
              <p:cNvSpPr/>
              <p:nvPr/>
            </p:nvSpPr>
            <p:spPr>
              <a:xfrm>
                <a:off x="3715152" y="1198803"/>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1" name="Google Shape;5521;p65"/>
            <p:cNvGrpSpPr/>
            <p:nvPr/>
          </p:nvGrpSpPr>
          <p:grpSpPr>
            <a:xfrm>
              <a:off x="2623904" y="1476964"/>
              <a:ext cx="1364245" cy="273000"/>
              <a:chOff x="2623904" y="1476964"/>
              <a:chExt cx="1364245" cy="273000"/>
            </a:xfrm>
          </p:grpSpPr>
          <p:sp>
            <p:nvSpPr>
              <p:cNvPr id="5522" name="Google Shape;5522;p65"/>
              <p:cNvSpPr/>
              <p:nvPr/>
            </p:nvSpPr>
            <p:spPr>
              <a:xfrm>
                <a:off x="2623904"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3" name="Google Shape;5523;p65"/>
              <p:cNvSpPr/>
              <p:nvPr/>
            </p:nvSpPr>
            <p:spPr>
              <a:xfrm>
                <a:off x="2896716"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4" name="Google Shape;5524;p65"/>
              <p:cNvSpPr/>
              <p:nvPr/>
            </p:nvSpPr>
            <p:spPr>
              <a:xfrm>
                <a:off x="3169527"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5" name="Google Shape;5525;p65"/>
              <p:cNvSpPr/>
              <p:nvPr/>
            </p:nvSpPr>
            <p:spPr>
              <a:xfrm>
                <a:off x="3442338"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6" name="Google Shape;5526;p65"/>
              <p:cNvSpPr/>
              <p:nvPr/>
            </p:nvSpPr>
            <p:spPr>
              <a:xfrm>
                <a:off x="3715149"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7" name="Google Shape;5527;p65"/>
            <p:cNvGrpSpPr/>
            <p:nvPr/>
          </p:nvGrpSpPr>
          <p:grpSpPr>
            <a:xfrm>
              <a:off x="2623907" y="1749775"/>
              <a:ext cx="1364245" cy="273000"/>
              <a:chOff x="2623907" y="1749775"/>
              <a:chExt cx="1364245" cy="273000"/>
            </a:xfrm>
          </p:grpSpPr>
          <p:sp>
            <p:nvSpPr>
              <p:cNvPr id="5528" name="Google Shape;5528;p65"/>
              <p:cNvSpPr/>
              <p:nvPr/>
            </p:nvSpPr>
            <p:spPr>
              <a:xfrm>
                <a:off x="2623907"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9" name="Google Shape;5529;p65"/>
              <p:cNvSpPr/>
              <p:nvPr/>
            </p:nvSpPr>
            <p:spPr>
              <a:xfrm>
                <a:off x="2896718"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0" name="Google Shape;5530;p65"/>
              <p:cNvSpPr/>
              <p:nvPr/>
            </p:nvSpPr>
            <p:spPr>
              <a:xfrm>
                <a:off x="3169529"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1" name="Google Shape;5531;p65"/>
              <p:cNvSpPr/>
              <p:nvPr/>
            </p:nvSpPr>
            <p:spPr>
              <a:xfrm>
                <a:off x="3442341"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2" name="Google Shape;5532;p65"/>
              <p:cNvSpPr/>
              <p:nvPr/>
            </p:nvSpPr>
            <p:spPr>
              <a:xfrm>
                <a:off x="3715152"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3" name="Google Shape;5533;p65"/>
            <p:cNvGrpSpPr/>
            <p:nvPr/>
          </p:nvGrpSpPr>
          <p:grpSpPr>
            <a:xfrm>
              <a:off x="2623904" y="2027936"/>
              <a:ext cx="1364245" cy="273000"/>
              <a:chOff x="2623904" y="2027936"/>
              <a:chExt cx="1364245" cy="273000"/>
            </a:xfrm>
          </p:grpSpPr>
          <p:sp>
            <p:nvSpPr>
              <p:cNvPr id="5534" name="Google Shape;5534;p65"/>
              <p:cNvSpPr/>
              <p:nvPr/>
            </p:nvSpPr>
            <p:spPr>
              <a:xfrm>
                <a:off x="2623904"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5" name="Google Shape;5535;p65"/>
              <p:cNvSpPr/>
              <p:nvPr/>
            </p:nvSpPr>
            <p:spPr>
              <a:xfrm>
                <a:off x="2896716"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6" name="Google Shape;5536;p65"/>
              <p:cNvSpPr/>
              <p:nvPr/>
            </p:nvSpPr>
            <p:spPr>
              <a:xfrm>
                <a:off x="3169527"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7" name="Google Shape;5537;p65"/>
              <p:cNvSpPr/>
              <p:nvPr/>
            </p:nvSpPr>
            <p:spPr>
              <a:xfrm>
                <a:off x="3442338"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8" name="Google Shape;5538;p65"/>
              <p:cNvSpPr/>
              <p:nvPr/>
            </p:nvSpPr>
            <p:spPr>
              <a:xfrm>
                <a:off x="3715149"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39" name="Google Shape;5539;p65"/>
          <p:cNvGrpSpPr/>
          <p:nvPr/>
        </p:nvGrpSpPr>
        <p:grpSpPr>
          <a:xfrm>
            <a:off x="5226730" y="5315752"/>
            <a:ext cx="2775083" cy="318249"/>
            <a:chOff x="3200660" y="2180272"/>
            <a:chExt cx="2563824" cy="378237"/>
          </a:xfrm>
        </p:grpSpPr>
        <p:sp>
          <p:nvSpPr>
            <p:cNvPr id="5540" name="Google Shape;5540;p6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1" name="Google Shape;5541;p6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2" name="Google Shape;5542;p6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3" name="Google Shape;5543;p6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4" name="Google Shape;5544;p6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5" name="Google Shape;5545;p6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6" name="Google Shape;5546;p6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7" name="Google Shape;5547;p6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8" name="Google Shape;5548;p6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9" name="Google Shape;5549;p6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0" name="Google Shape;5550;p6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1" name="Google Shape;5551;p6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2" name="Google Shape;5552;p6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3" name="Google Shape;5553;p6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4" name="Google Shape;5554;p6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5" name="Google Shape;5555;p6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6" name="Google Shape;5556;p6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7" name="Google Shape;5557;p6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8" name="Google Shape;5558;p65"/>
          <p:cNvGrpSpPr/>
          <p:nvPr/>
        </p:nvGrpSpPr>
        <p:grpSpPr>
          <a:xfrm>
            <a:off x="5219780" y="5871280"/>
            <a:ext cx="2781004" cy="319250"/>
            <a:chOff x="3530150" y="2790075"/>
            <a:chExt cx="1962600" cy="225300"/>
          </a:xfrm>
        </p:grpSpPr>
        <p:sp>
          <p:nvSpPr>
            <p:cNvPr id="5559" name="Google Shape;5559;p65"/>
            <p:cNvSpPr/>
            <p:nvPr/>
          </p:nvSpPr>
          <p:spPr>
            <a:xfrm>
              <a:off x="3530150" y="2790075"/>
              <a:ext cx="1962600" cy="2253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0" name="Google Shape;5560;p65"/>
            <p:cNvSpPr/>
            <p:nvPr/>
          </p:nvSpPr>
          <p:spPr>
            <a:xfrm>
              <a:off x="3530150" y="2790075"/>
              <a:ext cx="1110000" cy="2253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61" name="Google Shape;5561;p65"/>
          <p:cNvGrpSpPr/>
          <p:nvPr/>
        </p:nvGrpSpPr>
        <p:grpSpPr>
          <a:xfrm>
            <a:off x="5219895" y="6427810"/>
            <a:ext cx="2823258" cy="308351"/>
            <a:chOff x="3558802" y="4011244"/>
            <a:chExt cx="1866000" cy="111600"/>
          </a:xfrm>
        </p:grpSpPr>
        <p:sp>
          <p:nvSpPr>
            <p:cNvPr id="5562" name="Google Shape;5562;p6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3" name="Google Shape;5563;p6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64" name="Google Shape;5564;p65"/>
          <p:cNvGrpSpPr/>
          <p:nvPr/>
        </p:nvGrpSpPr>
        <p:grpSpPr>
          <a:xfrm>
            <a:off x="5220471" y="4838950"/>
            <a:ext cx="2767006" cy="239522"/>
            <a:chOff x="3465975" y="2270258"/>
            <a:chExt cx="1986364" cy="171947"/>
          </a:xfrm>
        </p:grpSpPr>
        <p:sp>
          <p:nvSpPr>
            <p:cNvPr id="5565" name="Google Shape;5565;p6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6" name="Google Shape;5566;p6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7" name="Google Shape;5567;p65"/>
            <p:cNvSpPr/>
            <p:nvPr/>
          </p:nvSpPr>
          <p:spPr>
            <a:xfrm rot="-5400000">
              <a:off x="4243603"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8" name="Google Shape;5568;p65"/>
            <p:cNvSpPr/>
            <p:nvPr/>
          </p:nvSpPr>
          <p:spPr>
            <a:xfrm rot="-5400000">
              <a:off x="4502812"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9" name="Google Shape;5569;p65"/>
            <p:cNvSpPr/>
            <p:nvPr/>
          </p:nvSpPr>
          <p:spPr>
            <a:xfrm rot="-5400000">
              <a:off x="4762021"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0" name="Google Shape;5570;p6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1" name="Google Shape;5571;p65"/>
            <p:cNvSpPr/>
            <p:nvPr/>
          </p:nvSpPr>
          <p:spPr>
            <a:xfrm rot="-5400000">
              <a:off x="502123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572" name="Google Shape;5572;p65"/>
            <p:cNvSpPr/>
            <p:nvPr/>
          </p:nvSpPr>
          <p:spPr>
            <a:xfrm rot="-5400000">
              <a:off x="528044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573" name="Google Shape;5573;p65"/>
          <p:cNvGrpSpPr/>
          <p:nvPr/>
        </p:nvGrpSpPr>
        <p:grpSpPr>
          <a:xfrm>
            <a:off x="5242485" y="7566496"/>
            <a:ext cx="2739063" cy="390920"/>
            <a:chOff x="723300" y="4253549"/>
            <a:chExt cx="2276482" cy="324900"/>
          </a:xfrm>
        </p:grpSpPr>
        <p:sp>
          <p:nvSpPr>
            <p:cNvPr id="5574" name="Google Shape;5574;p6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575" name="Google Shape;5575;p6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576" name="Google Shape;5576;p6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577" name="Google Shape;5577;p6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578" name="Google Shape;5578;p6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579" name="Google Shape;5579;p65"/>
          <p:cNvGrpSpPr/>
          <p:nvPr/>
        </p:nvGrpSpPr>
        <p:grpSpPr>
          <a:xfrm>
            <a:off x="5221607" y="6968978"/>
            <a:ext cx="2778132" cy="360238"/>
            <a:chOff x="705948" y="3788465"/>
            <a:chExt cx="2308953" cy="299400"/>
          </a:xfrm>
        </p:grpSpPr>
        <p:sp>
          <p:nvSpPr>
            <p:cNvPr id="5580" name="Google Shape;5580;p65"/>
            <p:cNvSpPr/>
            <p:nvPr/>
          </p:nvSpPr>
          <p:spPr>
            <a:xfrm>
              <a:off x="705948"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1" name="Google Shape;5581;p65"/>
            <p:cNvSpPr/>
            <p:nvPr/>
          </p:nvSpPr>
          <p:spPr>
            <a:xfrm>
              <a:off x="1209923"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2" name="Google Shape;5582;p65"/>
            <p:cNvSpPr/>
            <p:nvPr/>
          </p:nvSpPr>
          <p:spPr>
            <a:xfrm>
              <a:off x="1713905"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3" name="Google Shape;5583;p65"/>
            <p:cNvSpPr/>
            <p:nvPr/>
          </p:nvSpPr>
          <p:spPr>
            <a:xfrm>
              <a:off x="2189639"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4" name="Google Shape;5584;p65"/>
            <p:cNvSpPr/>
            <p:nvPr/>
          </p:nvSpPr>
          <p:spPr>
            <a:xfrm>
              <a:off x="2679500"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85" name="Google Shape;5585;p65"/>
          <p:cNvGrpSpPr/>
          <p:nvPr/>
        </p:nvGrpSpPr>
        <p:grpSpPr>
          <a:xfrm>
            <a:off x="8415588" y="4176886"/>
            <a:ext cx="2867642" cy="383001"/>
            <a:chOff x="4273350" y="2088443"/>
            <a:chExt cx="1433821" cy="191501"/>
          </a:xfrm>
        </p:grpSpPr>
        <p:grpSp>
          <p:nvGrpSpPr>
            <p:cNvPr id="5586" name="Google Shape;5586;p65"/>
            <p:cNvGrpSpPr/>
            <p:nvPr/>
          </p:nvGrpSpPr>
          <p:grpSpPr>
            <a:xfrm>
              <a:off x="4273350" y="2088443"/>
              <a:ext cx="1433821" cy="0"/>
              <a:chOff x="5224975" y="2962250"/>
              <a:chExt cx="1544400" cy="0"/>
            </a:xfrm>
          </p:grpSpPr>
          <p:cxnSp>
            <p:nvCxnSpPr>
              <p:cNvPr id="5587" name="Google Shape;5587;p6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88" name="Google Shape;5588;p6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589" name="Google Shape;5589;p65"/>
            <p:cNvGrpSpPr/>
            <p:nvPr/>
          </p:nvGrpSpPr>
          <p:grpSpPr>
            <a:xfrm>
              <a:off x="4273350" y="2279944"/>
              <a:ext cx="1433821" cy="0"/>
              <a:chOff x="5224975" y="2962250"/>
              <a:chExt cx="1544400" cy="0"/>
            </a:xfrm>
          </p:grpSpPr>
          <p:cxnSp>
            <p:nvCxnSpPr>
              <p:cNvPr id="5590" name="Google Shape;5590;p6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91" name="Google Shape;5591;p6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592" name="Google Shape;5592;p65"/>
          <p:cNvGrpSpPr/>
          <p:nvPr/>
        </p:nvGrpSpPr>
        <p:grpSpPr>
          <a:xfrm>
            <a:off x="5317481" y="8194694"/>
            <a:ext cx="2609218" cy="588147"/>
            <a:chOff x="2658741" y="4097347"/>
            <a:chExt cx="1304609" cy="294074"/>
          </a:xfrm>
        </p:grpSpPr>
        <p:grpSp>
          <p:nvGrpSpPr>
            <p:cNvPr id="5593" name="Google Shape;5593;p65"/>
            <p:cNvGrpSpPr/>
            <p:nvPr/>
          </p:nvGrpSpPr>
          <p:grpSpPr>
            <a:xfrm>
              <a:off x="2658741" y="4097347"/>
              <a:ext cx="118572" cy="294074"/>
              <a:chOff x="3343310" y="4475555"/>
              <a:chExt cx="127717" cy="316753"/>
            </a:xfrm>
          </p:grpSpPr>
          <p:sp>
            <p:nvSpPr>
              <p:cNvPr id="5594" name="Google Shape;5594;p6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5" name="Google Shape;5595;p6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96" name="Google Shape;5596;p65"/>
            <p:cNvGrpSpPr/>
            <p:nvPr/>
          </p:nvGrpSpPr>
          <p:grpSpPr>
            <a:xfrm>
              <a:off x="3815519" y="4098388"/>
              <a:ext cx="147831" cy="291991"/>
              <a:chOff x="3527539" y="4476677"/>
              <a:chExt cx="159232" cy="314510"/>
            </a:xfrm>
          </p:grpSpPr>
          <p:sp>
            <p:nvSpPr>
              <p:cNvPr id="5597" name="Google Shape;5597;p6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8" name="Google Shape;5598;p6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99" name="Google Shape;5599;p65"/>
            <p:cNvGrpSpPr/>
            <p:nvPr/>
          </p:nvGrpSpPr>
          <p:grpSpPr>
            <a:xfrm>
              <a:off x="3511696" y="4098388"/>
              <a:ext cx="147831" cy="291991"/>
              <a:chOff x="3527539" y="4476677"/>
              <a:chExt cx="159232" cy="314510"/>
            </a:xfrm>
          </p:grpSpPr>
          <p:sp>
            <p:nvSpPr>
              <p:cNvPr id="5600" name="Google Shape;5600;p6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1" name="Google Shape;5601;p6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02" name="Google Shape;5602;p65"/>
            <p:cNvGrpSpPr/>
            <p:nvPr/>
          </p:nvGrpSpPr>
          <p:grpSpPr>
            <a:xfrm>
              <a:off x="3207874" y="4098388"/>
              <a:ext cx="147831" cy="291991"/>
              <a:chOff x="3527539" y="4476677"/>
              <a:chExt cx="159232" cy="314510"/>
            </a:xfrm>
          </p:grpSpPr>
          <p:sp>
            <p:nvSpPr>
              <p:cNvPr id="5603" name="Google Shape;5603;p6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4" name="Google Shape;5604;p6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05" name="Google Shape;5605;p65"/>
            <p:cNvGrpSpPr/>
            <p:nvPr/>
          </p:nvGrpSpPr>
          <p:grpSpPr>
            <a:xfrm>
              <a:off x="2933305" y="4097347"/>
              <a:ext cx="118572" cy="294074"/>
              <a:chOff x="3343310" y="4475555"/>
              <a:chExt cx="127717" cy="316753"/>
            </a:xfrm>
          </p:grpSpPr>
          <p:sp>
            <p:nvSpPr>
              <p:cNvPr id="5606" name="Google Shape;5606;p6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7" name="Google Shape;5607;p6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608" name="Google Shape;5608;p65"/>
          <p:cNvGrpSpPr/>
          <p:nvPr/>
        </p:nvGrpSpPr>
        <p:grpSpPr>
          <a:xfrm>
            <a:off x="8418698" y="2352083"/>
            <a:ext cx="2861422" cy="1502475"/>
            <a:chOff x="5159450" y="1919950"/>
            <a:chExt cx="1541050" cy="862500"/>
          </a:xfrm>
        </p:grpSpPr>
        <p:sp>
          <p:nvSpPr>
            <p:cNvPr id="5609" name="Google Shape;5609;p6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10" name="Google Shape;5610;p65"/>
            <p:cNvGrpSpPr/>
            <p:nvPr/>
          </p:nvGrpSpPr>
          <p:grpSpPr>
            <a:xfrm>
              <a:off x="5159450" y="1919950"/>
              <a:ext cx="1541050" cy="862500"/>
              <a:chOff x="5159450" y="1919950"/>
              <a:chExt cx="1541050" cy="862500"/>
            </a:xfrm>
          </p:grpSpPr>
          <p:cxnSp>
            <p:nvCxnSpPr>
              <p:cNvPr id="5611" name="Google Shape;5611;p6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12" name="Google Shape;5612;p6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13" name="Google Shape;5613;p65"/>
          <p:cNvGrpSpPr/>
          <p:nvPr/>
        </p:nvGrpSpPr>
        <p:grpSpPr>
          <a:xfrm>
            <a:off x="8514972" y="4879623"/>
            <a:ext cx="2668873" cy="1935827"/>
            <a:chOff x="4294923" y="2439811"/>
            <a:chExt cx="1334436" cy="967914"/>
          </a:xfrm>
        </p:grpSpPr>
        <p:grpSp>
          <p:nvGrpSpPr>
            <p:cNvPr id="5614" name="Google Shape;5614;p65"/>
            <p:cNvGrpSpPr/>
            <p:nvPr/>
          </p:nvGrpSpPr>
          <p:grpSpPr>
            <a:xfrm>
              <a:off x="4960455" y="2469658"/>
              <a:ext cx="668904" cy="885524"/>
              <a:chOff x="4960455" y="2469658"/>
              <a:chExt cx="668904" cy="885524"/>
            </a:xfrm>
          </p:grpSpPr>
          <p:sp>
            <p:nvSpPr>
              <p:cNvPr id="5615" name="Google Shape;5615;p6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6" name="Google Shape;5616;p6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7" name="Google Shape;5617;p6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8" name="Google Shape;5618;p6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9" name="Google Shape;5619;p6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0" name="Google Shape;5620;p6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21" name="Google Shape;5621;p65"/>
            <p:cNvGrpSpPr/>
            <p:nvPr/>
          </p:nvGrpSpPr>
          <p:grpSpPr>
            <a:xfrm>
              <a:off x="4294923" y="2469658"/>
              <a:ext cx="668951" cy="885524"/>
              <a:chOff x="4294923" y="2469658"/>
              <a:chExt cx="668951" cy="885524"/>
            </a:xfrm>
          </p:grpSpPr>
          <p:sp>
            <p:nvSpPr>
              <p:cNvPr id="5622" name="Google Shape;5622;p6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3" name="Google Shape;5623;p6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4" name="Google Shape;5624;p6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5" name="Google Shape;5625;p6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6" name="Google Shape;5626;p6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7" name="Google Shape;5627;p6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28" name="Google Shape;5628;p6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29" name="Google Shape;5629;p65"/>
          <p:cNvGrpSpPr/>
          <p:nvPr/>
        </p:nvGrpSpPr>
        <p:grpSpPr>
          <a:xfrm>
            <a:off x="8487379" y="6988512"/>
            <a:ext cx="2861898" cy="1794577"/>
            <a:chOff x="4351371" y="3547942"/>
            <a:chExt cx="1345130" cy="843475"/>
          </a:xfrm>
        </p:grpSpPr>
        <p:grpSp>
          <p:nvGrpSpPr>
            <p:cNvPr id="5630" name="Google Shape;5630;p65"/>
            <p:cNvGrpSpPr/>
            <p:nvPr/>
          </p:nvGrpSpPr>
          <p:grpSpPr>
            <a:xfrm>
              <a:off x="4351371" y="4209917"/>
              <a:ext cx="1345130" cy="181500"/>
              <a:chOff x="4351371" y="4209917"/>
              <a:chExt cx="1345130" cy="181500"/>
            </a:xfrm>
          </p:grpSpPr>
          <p:sp>
            <p:nvSpPr>
              <p:cNvPr id="5631" name="Google Shape;5631;p65"/>
              <p:cNvSpPr/>
              <p:nvPr/>
            </p:nvSpPr>
            <p:spPr>
              <a:xfrm rot="10800000">
                <a:off x="4351371" y="4209917"/>
                <a:ext cx="1281600" cy="181500"/>
              </a:xfrm>
              <a:prstGeom prst="rect">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632" name="Google Shape;5632;p6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33" name="Google Shape;5633;p65"/>
            <p:cNvGrpSpPr/>
            <p:nvPr/>
          </p:nvGrpSpPr>
          <p:grpSpPr>
            <a:xfrm>
              <a:off x="4403010" y="3985221"/>
              <a:ext cx="1109518" cy="181500"/>
              <a:chOff x="4403010" y="3985221"/>
              <a:chExt cx="1109518" cy="181500"/>
            </a:xfrm>
          </p:grpSpPr>
          <p:sp>
            <p:nvSpPr>
              <p:cNvPr id="5634" name="Google Shape;5634;p65"/>
              <p:cNvSpPr/>
              <p:nvPr/>
            </p:nvSpPr>
            <p:spPr>
              <a:xfrm rot="10800000">
                <a:off x="4471829" y="3985221"/>
                <a:ext cx="1040700" cy="1815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635" name="Google Shape;5635;p6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36" name="Google Shape;5636;p65"/>
            <p:cNvGrpSpPr/>
            <p:nvPr/>
          </p:nvGrpSpPr>
          <p:grpSpPr>
            <a:xfrm>
              <a:off x="4618704" y="3766582"/>
              <a:ext cx="807858" cy="181500"/>
              <a:chOff x="4618704" y="3766582"/>
              <a:chExt cx="807858" cy="181500"/>
            </a:xfrm>
          </p:grpSpPr>
          <p:sp>
            <p:nvSpPr>
              <p:cNvPr id="5637" name="Google Shape;5637;p65"/>
              <p:cNvSpPr/>
              <p:nvPr/>
            </p:nvSpPr>
            <p:spPr>
              <a:xfrm rot="10800000">
                <a:off x="4618704" y="3766582"/>
                <a:ext cx="747000" cy="181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638" name="Google Shape;5638;p6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39" name="Google Shape;5639;p65"/>
            <p:cNvGrpSpPr/>
            <p:nvPr/>
          </p:nvGrpSpPr>
          <p:grpSpPr>
            <a:xfrm>
              <a:off x="4735238" y="3547942"/>
              <a:ext cx="462839" cy="181500"/>
              <a:chOff x="4735238" y="3547942"/>
              <a:chExt cx="462839" cy="181500"/>
            </a:xfrm>
          </p:grpSpPr>
          <p:sp>
            <p:nvSpPr>
              <p:cNvPr id="5640" name="Google Shape;5640;p65"/>
              <p:cNvSpPr/>
              <p:nvPr/>
            </p:nvSpPr>
            <p:spPr>
              <a:xfrm rot="10800000">
                <a:off x="4786477" y="3547942"/>
                <a:ext cx="411600" cy="181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641" name="Google Shape;5641;p6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42" name="Google Shape;5642;p65"/>
          <p:cNvGrpSpPr/>
          <p:nvPr/>
        </p:nvGrpSpPr>
        <p:grpSpPr>
          <a:xfrm>
            <a:off x="14840094" y="4859160"/>
            <a:ext cx="2041909" cy="1857706"/>
            <a:chOff x="926675" y="238125"/>
            <a:chExt cx="5755100" cy="5232975"/>
          </a:xfrm>
        </p:grpSpPr>
        <p:sp>
          <p:nvSpPr>
            <p:cNvPr id="5643" name="Google Shape;5643;p6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4" name="Google Shape;5644;p6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5" name="Google Shape;5645;p6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6" name="Google Shape;5646;p6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7" name="Google Shape;5647;p65"/>
          <p:cNvGrpSpPr/>
          <p:nvPr/>
        </p:nvGrpSpPr>
        <p:grpSpPr>
          <a:xfrm>
            <a:off x="1454842" y="5656630"/>
            <a:ext cx="3390748" cy="3121675"/>
            <a:chOff x="727421" y="2828315"/>
            <a:chExt cx="1695374" cy="1560837"/>
          </a:xfrm>
        </p:grpSpPr>
        <p:grpSp>
          <p:nvGrpSpPr>
            <p:cNvPr id="5648" name="Google Shape;5648;p65"/>
            <p:cNvGrpSpPr/>
            <p:nvPr/>
          </p:nvGrpSpPr>
          <p:grpSpPr>
            <a:xfrm>
              <a:off x="727421" y="2828315"/>
              <a:ext cx="1695374" cy="1560837"/>
              <a:chOff x="734799" y="2782450"/>
              <a:chExt cx="1571100" cy="1577400"/>
            </a:xfrm>
          </p:grpSpPr>
          <p:cxnSp>
            <p:nvCxnSpPr>
              <p:cNvPr id="5649" name="Google Shape;5649;p6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50" name="Google Shape;5650;p6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651" name="Google Shape;5651;p65"/>
            <p:cNvGrpSpPr/>
            <p:nvPr/>
          </p:nvGrpSpPr>
          <p:grpSpPr>
            <a:xfrm>
              <a:off x="819108" y="2882501"/>
              <a:ext cx="1556791" cy="1426186"/>
              <a:chOff x="819108" y="2882501"/>
              <a:chExt cx="1556791" cy="1426186"/>
            </a:xfrm>
          </p:grpSpPr>
          <p:grpSp>
            <p:nvGrpSpPr>
              <p:cNvPr id="5652" name="Google Shape;5652;p65"/>
              <p:cNvGrpSpPr/>
              <p:nvPr/>
            </p:nvGrpSpPr>
            <p:grpSpPr>
              <a:xfrm>
                <a:off x="819108" y="2882501"/>
                <a:ext cx="103104" cy="1426186"/>
                <a:chOff x="4674013" y="3100904"/>
                <a:chExt cx="122758" cy="1698043"/>
              </a:xfrm>
            </p:grpSpPr>
            <p:sp>
              <p:nvSpPr>
                <p:cNvPr id="5653" name="Google Shape;5653;p6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4" name="Google Shape;5654;p6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5" name="Google Shape;5655;p6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6" name="Google Shape;5656;p6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7" name="Google Shape;5657;p6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8" name="Google Shape;5658;p6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9" name="Google Shape;5659;p6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0" name="Google Shape;5660;p65"/>
              <p:cNvGrpSpPr/>
              <p:nvPr/>
            </p:nvGrpSpPr>
            <p:grpSpPr>
              <a:xfrm>
                <a:off x="1062475" y="2882501"/>
                <a:ext cx="103104" cy="1426186"/>
                <a:chOff x="4940438" y="3100904"/>
                <a:chExt cx="122758" cy="1698043"/>
              </a:xfrm>
            </p:grpSpPr>
            <p:sp>
              <p:nvSpPr>
                <p:cNvPr id="5661" name="Google Shape;5661;p6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662" name="Google Shape;5662;p6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3" name="Google Shape;5663;p6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4" name="Google Shape;5664;p6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5" name="Google Shape;5665;p6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6" name="Google Shape;5666;p6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7" name="Google Shape;5667;p6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8" name="Google Shape;5668;p65"/>
              <p:cNvGrpSpPr/>
              <p:nvPr/>
            </p:nvGrpSpPr>
            <p:grpSpPr>
              <a:xfrm>
                <a:off x="1299324" y="2882501"/>
                <a:ext cx="103104" cy="1426186"/>
                <a:chOff x="5206863" y="3100904"/>
                <a:chExt cx="122758" cy="1698043"/>
              </a:xfrm>
            </p:grpSpPr>
            <p:sp>
              <p:nvSpPr>
                <p:cNvPr id="5669" name="Google Shape;5669;p6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0" name="Google Shape;5670;p6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1" name="Google Shape;5671;p6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2" name="Google Shape;5672;p6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3" name="Google Shape;5673;p6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4" name="Google Shape;5674;p6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5" name="Google Shape;5675;p6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6" name="Google Shape;5676;p65"/>
              <p:cNvGrpSpPr/>
              <p:nvPr/>
            </p:nvGrpSpPr>
            <p:grpSpPr>
              <a:xfrm>
                <a:off x="1786057" y="2882501"/>
                <a:ext cx="103104" cy="1426186"/>
                <a:chOff x="6006138" y="3143629"/>
                <a:chExt cx="122758" cy="1698043"/>
              </a:xfrm>
            </p:grpSpPr>
            <p:sp>
              <p:nvSpPr>
                <p:cNvPr id="5677" name="Google Shape;5677;p6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678" name="Google Shape;5678;p6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9" name="Google Shape;5679;p6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680" name="Google Shape;5680;p6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1" name="Google Shape;5681;p6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2" name="Google Shape;5682;p6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3" name="Google Shape;5683;p6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84" name="Google Shape;5684;p65"/>
              <p:cNvGrpSpPr/>
              <p:nvPr/>
            </p:nvGrpSpPr>
            <p:grpSpPr>
              <a:xfrm>
                <a:off x="2029422" y="2882501"/>
                <a:ext cx="103104" cy="1426186"/>
                <a:chOff x="6805413" y="3100904"/>
                <a:chExt cx="122758" cy="1698043"/>
              </a:xfrm>
            </p:grpSpPr>
            <p:sp>
              <p:nvSpPr>
                <p:cNvPr id="5685" name="Google Shape;5685;p6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6" name="Google Shape;5686;p6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7" name="Google Shape;5687;p6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8" name="Google Shape;5688;p6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9" name="Google Shape;5689;p6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0" name="Google Shape;5690;p6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1" name="Google Shape;5691;p6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92" name="Google Shape;5692;p65"/>
              <p:cNvGrpSpPr/>
              <p:nvPr/>
            </p:nvGrpSpPr>
            <p:grpSpPr>
              <a:xfrm>
                <a:off x="2272795" y="2882501"/>
                <a:ext cx="103104" cy="1426186"/>
                <a:chOff x="5206863" y="3100904"/>
                <a:chExt cx="122758" cy="1698043"/>
              </a:xfrm>
            </p:grpSpPr>
            <p:sp>
              <p:nvSpPr>
                <p:cNvPr id="5693" name="Google Shape;5693;p6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4" name="Google Shape;5694;p6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5" name="Google Shape;5695;p6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6" name="Google Shape;5696;p6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7" name="Google Shape;5697;p6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8" name="Google Shape;5698;p6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9" name="Google Shape;5699;p6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00" name="Google Shape;5700;p65"/>
              <p:cNvGrpSpPr/>
              <p:nvPr/>
            </p:nvGrpSpPr>
            <p:grpSpPr>
              <a:xfrm>
                <a:off x="1542694" y="2882501"/>
                <a:ext cx="103104" cy="1426186"/>
                <a:chOff x="6006138" y="3143629"/>
                <a:chExt cx="122758" cy="1698043"/>
              </a:xfrm>
            </p:grpSpPr>
            <p:sp>
              <p:nvSpPr>
                <p:cNvPr id="5701" name="Google Shape;5701;p6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02" name="Google Shape;5702;p6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3" name="Google Shape;5703;p6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04" name="Google Shape;5704;p6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5" name="Google Shape;5705;p6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6" name="Google Shape;5706;p6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7" name="Google Shape;5707;p6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708" name="Google Shape;5708;p65"/>
          <p:cNvGrpSpPr/>
          <p:nvPr/>
        </p:nvGrpSpPr>
        <p:grpSpPr>
          <a:xfrm>
            <a:off x="11366943" y="7036073"/>
            <a:ext cx="5499905" cy="1741354"/>
            <a:chOff x="238125" y="1725700"/>
            <a:chExt cx="7139025" cy="2260325"/>
          </a:xfrm>
        </p:grpSpPr>
        <p:sp>
          <p:nvSpPr>
            <p:cNvPr id="5709" name="Google Shape;5709;p6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0" name="Google Shape;5710;p6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1" name="Google Shape;5711;p6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2" name="Google Shape;5712;p6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3" name="Google Shape;5713;p6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4" name="Google Shape;5714;p6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5" name="Google Shape;5715;p6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6" name="Google Shape;5716;p6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7" name="Google Shape;5717;p6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8" name="Google Shape;5718;p6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9" name="Google Shape;5719;p65"/>
          <p:cNvGrpSpPr/>
          <p:nvPr/>
        </p:nvGrpSpPr>
        <p:grpSpPr>
          <a:xfrm>
            <a:off x="11907271" y="4919567"/>
            <a:ext cx="2210904" cy="1833494"/>
            <a:chOff x="5249100" y="1210600"/>
            <a:chExt cx="3502700" cy="2904775"/>
          </a:xfrm>
        </p:grpSpPr>
        <p:sp>
          <p:nvSpPr>
            <p:cNvPr id="5720" name="Google Shape;5720;p6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1" name="Google Shape;5721;p6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2" name="Google Shape;5722;p6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3" name="Google Shape;5723;p6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24" name="Google Shape;5724;p6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25" name="Google Shape;5725;p6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26" name="Google Shape;5726;p6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27" name="Google Shape;5727;p6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28" name="Google Shape;5728;p6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9" name="Google Shape;5729;p65"/>
          <p:cNvGrpSpPr/>
          <p:nvPr/>
        </p:nvGrpSpPr>
        <p:grpSpPr>
          <a:xfrm>
            <a:off x="14272366" y="2358401"/>
            <a:ext cx="2609300" cy="2249712"/>
            <a:chOff x="7287122" y="1165658"/>
            <a:chExt cx="1219413" cy="1051365"/>
          </a:xfrm>
        </p:grpSpPr>
        <p:grpSp>
          <p:nvGrpSpPr>
            <p:cNvPr id="5730" name="Google Shape;5730;p65"/>
            <p:cNvGrpSpPr/>
            <p:nvPr/>
          </p:nvGrpSpPr>
          <p:grpSpPr>
            <a:xfrm>
              <a:off x="7287122" y="1969723"/>
              <a:ext cx="1219413" cy="247300"/>
              <a:chOff x="7287122" y="1969723"/>
              <a:chExt cx="1219413" cy="247300"/>
            </a:xfrm>
          </p:grpSpPr>
          <p:sp>
            <p:nvSpPr>
              <p:cNvPr id="5731" name="Google Shape;5731;p6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32" name="Google Shape;5732;p65"/>
              <p:cNvGrpSpPr/>
              <p:nvPr/>
            </p:nvGrpSpPr>
            <p:grpSpPr>
              <a:xfrm>
                <a:off x="7287122" y="2063892"/>
                <a:ext cx="1151753" cy="73428"/>
                <a:chOff x="7287122" y="2063892"/>
                <a:chExt cx="1151753" cy="73428"/>
              </a:xfrm>
            </p:grpSpPr>
            <p:sp>
              <p:nvSpPr>
                <p:cNvPr id="5733" name="Google Shape;5733;p6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34" name="Google Shape;5734;p6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35" name="Google Shape;5735;p65"/>
            <p:cNvGrpSpPr/>
            <p:nvPr/>
          </p:nvGrpSpPr>
          <p:grpSpPr>
            <a:xfrm>
              <a:off x="7287122" y="1712201"/>
              <a:ext cx="1219403" cy="246767"/>
              <a:chOff x="7287122" y="1712201"/>
              <a:chExt cx="1219403" cy="246767"/>
            </a:xfrm>
          </p:grpSpPr>
          <p:sp>
            <p:nvSpPr>
              <p:cNvPr id="5736" name="Google Shape;5736;p6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37" name="Google Shape;5737;p65"/>
              <p:cNvGrpSpPr/>
              <p:nvPr/>
            </p:nvGrpSpPr>
            <p:grpSpPr>
              <a:xfrm>
                <a:off x="7287122" y="1842861"/>
                <a:ext cx="1005303" cy="73419"/>
                <a:chOff x="7287122" y="1842861"/>
                <a:chExt cx="1005303" cy="73419"/>
              </a:xfrm>
            </p:grpSpPr>
            <p:sp>
              <p:nvSpPr>
                <p:cNvPr id="5738" name="Google Shape;5738;p6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39" name="Google Shape;5739;p6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40" name="Google Shape;5740;p65"/>
            <p:cNvGrpSpPr/>
            <p:nvPr/>
          </p:nvGrpSpPr>
          <p:grpSpPr>
            <a:xfrm>
              <a:off x="7287122" y="1447520"/>
              <a:ext cx="1219403" cy="286667"/>
              <a:chOff x="7287122" y="1447520"/>
              <a:chExt cx="1219403" cy="286667"/>
            </a:xfrm>
          </p:grpSpPr>
          <p:sp>
            <p:nvSpPr>
              <p:cNvPr id="5741" name="Google Shape;5741;p6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42" name="Google Shape;5742;p65"/>
              <p:cNvGrpSpPr/>
              <p:nvPr/>
            </p:nvGrpSpPr>
            <p:grpSpPr>
              <a:xfrm>
                <a:off x="7287122" y="1581977"/>
                <a:ext cx="852803" cy="73428"/>
                <a:chOff x="7287122" y="1581977"/>
                <a:chExt cx="852803" cy="73428"/>
              </a:xfrm>
            </p:grpSpPr>
            <p:sp>
              <p:nvSpPr>
                <p:cNvPr id="5743" name="Google Shape;5743;p6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44" name="Google Shape;5744;p6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45" name="Google Shape;5745;p65"/>
            <p:cNvGrpSpPr/>
            <p:nvPr/>
          </p:nvGrpSpPr>
          <p:grpSpPr>
            <a:xfrm>
              <a:off x="7287122" y="1165658"/>
              <a:ext cx="1219403" cy="344253"/>
              <a:chOff x="7287122" y="1165658"/>
              <a:chExt cx="1219403" cy="344253"/>
            </a:xfrm>
          </p:grpSpPr>
          <p:sp>
            <p:nvSpPr>
              <p:cNvPr id="5746" name="Google Shape;5746;p6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747" name="Google Shape;5747;p65"/>
              <p:cNvGrpSpPr/>
              <p:nvPr/>
            </p:nvGrpSpPr>
            <p:grpSpPr>
              <a:xfrm>
                <a:off x="7287122" y="1341025"/>
                <a:ext cx="695703" cy="73419"/>
                <a:chOff x="7287122" y="1341025"/>
                <a:chExt cx="695703" cy="73419"/>
              </a:xfrm>
            </p:grpSpPr>
            <p:sp>
              <p:nvSpPr>
                <p:cNvPr id="5748" name="Google Shape;5748;p6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49" name="Google Shape;5749;p6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50" name="Google Shape;5750;p65"/>
          <p:cNvGrpSpPr/>
          <p:nvPr/>
        </p:nvGrpSpPr>
        <p:grpSpPr>
          <a:xfrm>
            <a:off x="11605351" y="2370447"/>
            <a:ext cx="2795459" cy="2197080"/>
            <a:chOff x="5900602" y="1193063"/>
            <a:chExt cx="1299851" cy="1021707"/>
          </a:xfrm>
        </p:grpSpPr>
        <p:grpSp>
          <p:nvGrpSpPr>
            <p:cNvPr id="5751" name="Google Shape;5751;p65"/>
            <p:cNvGrpSpPr/>
            <p:nvPr/>
          </p:nvGrpSpPr>
          <p:grpSpPr>
            <a:xfrm>
              <a:off x="6520337" y="1193063"/>
              <a:ext cx="341815" cy="799959"/>
              <a:chOff x="6520337" y="1193063"/>
              <a:chExt cx="341815" cy="799959"/>
            </a:xfrm>
          </p:grpSpPr>
          <p:grpSp>
            <p:nvGrpSpPr>
              <p:cNvPr id="5752" name="Google Shape;5752;p65"/>
              <p:cNvGrpSpPr/>
              <p:nvPr/>
            </p:nvGrpSpPr>
            <p:grpSpPr>
              <a:xfrm>
                <a:off x="6520337" y="1589527"/>
                <a:ext cx="213950" cy="403494"/>
                <a:chOff x="6520337" y="1589527"/>
                <a:chExt cx="213950" cy="403494"/>
              </a:xfrm>
            </p:grpSpPr>
            <p:sp>
              <p:nvSpPr>
                <p:cNvPr id="5753" name="Google Shape;5753;p6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4" name="Google Shape;5754;p6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55" name="Google Shape;5755;p65"/>
              <p:cNvGrpSpPr/>
              <p:nvPr/>
            </p:nvGrpSpPr>
            <p:grpSpPr>
              <a:xfrm>
                <a:off x="6577204" y="1193063"/>
                <a:ext cx="284947" cy="464512"/>
                <a:chOff x="6577204" y="1193063"/>
                <a:chExt cx="284947" cy="464512"/>
              </a:xfrm>
            </p:grpSpPr>
            <p:sp>
              <p:nvSpPr>
                <p:cNvPr id="5756" name="Google Shape;5756;p6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57" name="Google Shape;5757;p6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758" name="Google Shape;5758;p65"/>
            <p:cNvGrpSpPr/>
            <p:nvPr/>
          </p:nvGrpSpPr>
          <p:grpSpPr>
            <a:xfrm>
              <a:off x="6238903" y="1193063"/>
              <a:ext cx="300475" cy="900152"/>
              <a:chOff x="6238903" y="1193063"/>
              <a:chExt cx="300475" cy="900152"/>
            </a:xfrm>
          </p:grpSpPr>
          <p:grpSp>
            <p:nvGrpSpPr>
              <p:cNvPr id="5759" name="Google Shape;5759;p65"/>
              <p:cNvGrpSpPr/>
              <p:nvPr/>
            </p:nvGrpSpPr>
            <p:grpSpPr>
              <a:xfrm>
                <a:off x="6290865" y="1489315"/>
                <a:ext cx="248514" cy="603900"/>
                <a:chOff x="6290865" y="1489315"/>
                <a:chExt cx="248514" cy="603900"/>
              </a:xfrm>
            </p:grpSpPr>
            <p:sp>
              <p:nvSpPr>
                <p:cNvPr id="5760" name="Google Shape;5760;p6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1" name="Google Shape;5761;p6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2" name="Google Shape;5762;p65"/>
              <p:cNvGrpSpPr/>
              <p:nvPr/>
            </p:nvGrpSpPr>
            <p:grpSpPr>
              <a:xfrm>
                <a:off x="6238903" y="1193063"/>
                <a:ext cx="284947" cy="333087"/>
                <a:chOff x="6238903" y="1193063"/>
                <a:chExt cx="284947" cy="333087"/>
              </a:xfrm>
            </p:grpSpPr>
            <p:sp>
              <p:nvSpPr>
                <p:cNvPr id="5763" name="Google Shape;5763;p6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64" name="Google Shape;5764;p6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765" name="Google Shape;5765;p65"/>
            <p:cNvGrpSpPr/>
            <p:nvPr/>
          </p:nvGrpSpPr>
          <p:grpSpPr>
            <a:xfrm>
              <a:off x="5900602" y="1193063"/>
              <a:ext cx="444345" cy="1021707"/>
              <a:chOff x="5900602" y="1193063"/>
              <a:chExt cx="444345" cy="1021707"/>
            </a:xfrm>
          </p:grpSpPr>
          <p:grpSp>
            <p:nvGrpSpPr>
              <p:cNvPr id="5766" name="Google Shape;5766;p65"/>
              <p:cNvGrpSpPr/>
              <p:nvPr/>
            </p:nvGrpSpPr>
            <p:grpSpPr>
              <a:xfrm>
                <a:off x="6046501" y="1367785"/>
                <a:ext cx="298446" cy="846986"/>
                <a:chOff x="6046501" y="1367785"/>
                <a:chExt cx="298446" cy="846986"/>
              </a:xfrm>
            </p:grpSpPr>
            <p:sp>
              <p:nvSpPr>
                <p:cNvPr id="5767" name="Google Shape;5767;p6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8" name="Google Shape;5768;p6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9" name="Google Shape;5769;p65"/>
              <p:cNvGrpSpPr/>
              <p:nvPr/>
            </p:nvGrpSpPr>
            <p:grpSpPr>
              <a:xfrm>
                <a:off x="5900602" y="1193063"/>
                <a:ext cx="284947" cy="182312"/>
                <a:chOff x="5900602" y="1193063"/>
                <a:chExt cx="284947" cy="182312"/>
              </a:xfrm>
            </p:grpSpPr>
            <p:sp>
              <p:nvSpPr>
                <p:cNvPr id="5770" name="Google Shape;5770;p6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71" name="Google Shape;5771;p6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772" name="Google Shape;5772;p65"/>
            <p:cNvGrpSpPr/>
            <p:nvPr/>
          </p:nvGrpSpPr>
          <p:grpSpPr>
            <a:xfrm>
              <a:off x="6738300" y="1193063"/>
              <a:ext cx="462153" cy="707634"/>
              <a:chOff x="6738300" y="1193063"/>
              <a:chExt cx="462153" cy="707634"/>
            </a:xfrm>
          </p:grpSpPr>
          <p:grpSp>
            <p:nvGrpSpPr>
              <p:cNvPr id="5773" name="Google Shape;5773;p65"/>
              <p:cNvGrpSpPr/>
              <p:nvPr/>
            </p:nvGrpSpPr>
            <p:grpSpPr>
              <a:xfrm>
                <a:off x="6915505" y="1193063"/>
                <a:ext cx="284947" cy="597387"/>
                <a:chOff x="6915505" y="1193063"/>
                <a:chExt cx="284947" cy="597387"/>
              </a:xfrm>
            </p:grpSpPr>
            <p:sp>
              <p:nvSpPr>
                <p:cNvPr id="5774" name="Google Shape;5774;p6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775" name="Google Shape;5775;p6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776" name="Google Shape;5776;p65"/>
              <p:cNvGrpSpPr/>
              <p:nvPr/>
            </p:nvGrpSpPr>
            <p:grpSpPr>
              <a:xfrm>
                <a:off x="6738300" y="1684725"/>
                <a:ext cx="230066" cy="215971"/>
                <a:chOff x="6738300" y="1684725"/>
                <a:chExt cx="230066" cy="215971"/>
              </a:xfrm>
            </p:grpSpPr>
            <p:sp>
              <p:nvSpPr>
                <p:cNvPr id="5777" name="Google Shape;5777;p6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8" name="Google Shape;5778;p6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5" name="Shape 625"/>
        <p:cNvGrpSpPr/>
        <p:nvPr/>
      </p:nvGrpSpPr>
      <p:grpSpPr>
        <a:xfrm>
          <a:off x="0" y="0"/>
          <a:ext cx="0" cy="0"/>
          <a:chOff x="0" y="0"/>
          <a:chExt cx="0" cy="0"/>
        </a:xfrm>
      </p:grpSpPr>
      <p:sp>
        <p:nvSpPr>
          <p:cNvPr id="626" name="Google Shape;626;p30"/>
          <p:cNvSpPr txBox="1"/>
          <p:nvPr>
            <p:ph type="title"/>
          </p:nvPr>
        </p:nvSpPr>
        <p:spPr>
          <a:xfrm>
            <a:off x="145245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CONTENTS OF THIS TEMPLATE</a:t>
            </a:r>
            <a:endParaRPr/>
          </a:p>
        </p:txBody>
      </p:sp>
      <p:sp>
        <p:nvSpPr>
          <p:cNvPr id="627" name="Google Shape;627;p30"/>
          <p:cNvSpPr txBox="1"/>
          <p:nvPr>
            <p:ph idx="1" type="subTitle"/>
          </p:nvPr>
        </p:nvSpPr>
        <p:spPr>
          <a:xfrm>
            <a:off x="1452450" y="2228850"/>
            <a:ext cx="15382800" cy="6319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solidFill>
                  <a:schemeClr val="dk2"/>
                </a:solidFill>
                <a:latin typeface="Nunito"/>
                <a:ea typeface="Nunito"/>
                <a:cs typeface="Nunito"/>
                <a:sym typeface="Nunito"/>
              </a:rPr>
              <a:t>Here’s what you’ll find in this </a:t>
            </a:r>
            <a:r>
              <a:rPr lang="en">
                <a:solidFill>
                  <a:schemeClr val="dk2"/>
                </a:solidFill>
                <a:uFill>
                  <a:noFill/>
                </a:uFill>
                <a:latin typeface="Nunito"/>
                <a:ea typeface="Nunito"/>
                <a:cs typeface="Nunito"/>
                <a:sym typeface="Nunito"/>
                <a:hlinkClick r:id="rId3">
                  <a:extLst>
                    <a:ext uri="{A12FA001-AC4F-418D-AE19-62706E023703}">
                      <ahyp:hlinkClr val="tx"/>
                    </a:ext>
                  </a:extLst>
                </a:hlinkClick>
              </a:rPr>
              <a:t>Slidesgo</a:t>
            </a:r>
            <a:r>
              <a:rPr lang="en">
                <a:solidFill>
                  <a:schemeClr val="dk2"/>
                </a:solidFill>
                <a:latin typeface="Nunito"/>
                <a:ea typeface="Nunito"/>
                <a:cs typeface="Nunito"/>
                <a:sym typeface="Nunito"/>
              </a:rPr>
              <a:t> template:</a:t>
            </a:r>
            <a:endParaRPr>
              <a:solidFill>
                <a:schemeClr val="dk2"/>
              </a:solidFill>
              <a:latin typeface="Nunito"/>
              <a:ea typeface="Nunito"/>
              <a:cs typeface="Nunito"/>
              <a:sym typeface="Nunito"/>
            </a:endParaRPr>
          </a:p>
          <a:p>
            <a:pPr indent="0" lvl="0" marL="0" rtl="0" algn="l">
              <a:spcBef>
                <a:spcPts val="0"/>
              </a:spcBef>
              <a:spcAft>
                <a:spcPts val="0"/>
              </a:spcAft>
              <a:buNone/>
            </a:pPr>
            <a:r>
              <a:rPr lang="en">
                <a:solidFill>
                  <a:schemeClr val="dk2"/>
                </a:solidFill>
              </a:rPr>
              <a:t> </a:t>
            </a:r>
            <a:endParaRPr>
              <a:solidFill>
                <a:schemeClr val="dk2"/>
              </a:solidFill>
            </a:endParaRPr>
          </a:p>
          <a:p>
            <a:pPr indent="-609600" lvl="0" marL="914400" rtl="0" algn="l">
              <a:spcBef>
                <a:spcPts val="0"/>
              </a:spcBef>
              <a:spcAft>
                <a:spcPts val="0"/>
              </a:spcAft>
              <a:buClr>
                <a:schemeClr val="dk2"/>
              </a:buClr>
              <a:buSzPts val="2400"/>
              <a:buFont typeface="Nunito"/>
              <a:buAutoNum type="arabicPeriod"/>
            </a:pPr>
            <a:r>
              <a:rPr lang="en">
                <a:solidFill>
                  <a:schemeClr val="dk2"/>
                </a:solidFill>
              </a:rPr>
              <a:t>A slide structure based on a</a:t>
            </a:r>
            <a:r>
              <a:rPr lang="en"/>
              <a:t>n educational presentation</a:t>
            </a:r>
            <a:r>
              <a:rPr lang="en">
                <a:solidFill>
                  <a:schemeClr val="dk2"/>
                </a:solidFill>
              </a:rPr>
              <a:t>, which you can easily adapt to your needs. For more info on how to edit the template, please visit</a:t>
            </a:r>
            <a:r>
              <a:rPr lang="en">
                <a:solidFill>
                  <a:schemeClr val="lt1"/>
                </a:solidFill>
              </a:rPr>
              <a:t> </a:t>
            </a:r>
            <a:r>
              <a:rPr b="1" lang="en">
                <a:solidFill>
                  <a:schemeClr val="lt1"/>
                </a:solidFill>
                <a:uFill>
                  <a:noFill/>
                </a:uFill>
                <a:hlinkClick r:id="rId4">
                  <a:extLst>
                    <a:ext uri="{A12FA001-AC4F-418D-AE19-62706E023703}">
                      <ahyp:hlinkClr val="tx"/>
                    </a:ext>
                  </a:extLst>
                </a:hlinkClick>
              </a:rPr>
              <a:t>Slidesgo School</a:t>
            </a:r>
            <a:r>
              <a:rPr lang="en">
                <a:solidFill>
                  <a:schemeClr val="dk2"/>
                </a:solidFill>
              </a:rPr>
              <a:t> or read our </a:t>
            </a:r>
            <a:r>
              <a:rPr b="1" lang="en">
                <a:solidFill>
                  <a:schemeClr val="lt1"/>
                </a:solidFill>
                <a:uFill>
                  <a:noFill/>
                </a:uFill>
                <a:hlinkClick r:id="rId5">
                  <a:extLst>
                    <a:ext uri="{A12FA001-AC4F-418D-AE19-62706E023703}">
                      <ahyp:hlinkClr val="tx"/>
                    </a:ext>
                  </a:extLst>
                </a:hlinkClick>
              </a:rPr>
              <a:t>FAQs</a:t>
            </a:r>
            <a:r>
              <a:rPr lang="en">
                <a:solidFill>
                  <a:schemeClr val="dk2"/>
                </a:solidFill>
              </a:rPr>
              <a:t>.</a:t>
            </a:r>
            <a:endParaRPr>
              <a:solidFill>
                <a:schemeClr val="dk2"/>
              </a:solidFill>
            </a:endParaRPr>
          </a:p>
          <a:p>
            <a:pPr indent="-609600" lvl="0" marL="914400" rtl="0" algn="l">
              <a:spcBef>
                <a:spcPts val="0"/>
              </a:spcBef>
              <a:spcAft>
                <a:spcPts val="0"/>
              </a:spcAft>
              <a:buClr>
                <a:schemeClr val="dk2"/>
              </a:buClr>
              <a:buSzPts val="2400"/>
              <a:buFont typeface="Nunito"/>
              <a:buAutoNum type="arabicPeriod"/>
            </a:pPr>
            <a:r>
              <a:rPr lang="en">
                <a:solidFill>
                  <a:schemeClr val="dk2"/>
                </a:solidFill>
              </a:rPr>
              <a:t>An assortment of illustrations that are suitable for use in the presentation can be found in the two </a:t>
            </a:r>
            <a:r>
              <a:rPr b="1" lang="en">
                <a:solidFill>
                  <a:schemeClr val="lt1"/>
                </a:solidFill>
                <a:uFill>
                  <a:noFill/>
                </a:uFill>
                <a:hlinkClick action="ppaction://hlinksldjump" r:id="rId6">
                  <a:extLst>
                    <a:ext uri="{A12FA001-AC4F-418D-AE19-62706E023703}">
                      <ahyp:hlinkClr val="tx"/>
                    </a:ext>
                  </a:extLst>
                </a:hlinkClick>
              </a:rPr>
              <a:t>alternative resources</a:t>
            </a:r>
            <a:r>
              <a:rPr b="1" lang="en">
                <a:solidFill>
                  <a:schemeClr val="dk2"/>
                </a:solidFill>
                <a:uFill>
                  <a:noFill/>
                </a:uFill>
                <a:hlinkClick action="ppaction://hlinksldjump" r:id="rId7">
                  <a:extLst>
                    <a:ext uri="{A12FA001-AC4F-418D-AE19-62706E023703}">
                      <ahyp:hlinkClr val="tx"/>
                    </a:ext>
                  </a:extLst>
                </a:hlinkClick>
              </a:rPr>
              <a:t> </a:t>
            </a:r>
            <a:r>
              <a:rPr lang="en">
                <a:solidFill>
                  <a:schemeClr val="dk2"/>
                </a:solidFill>
                <a:uFill>
                  <a:noFill/>
                </a:uFill>
                <a:hlinkClick action="ppaction://hlinksldjump" r:id="rId8">
                  <a:extLst>
                    <a:ext uri="{A12FA001-AC4F-418D-AE19-62706E023703}">
                      <ahyp:hlinkClr val="tx"/>
                    </a:ext>
                  </a:extLst>
                </a:hlinkClick>
              </a:rPr>
              <a:t>slides.</a:t>
            </a:r>
            <a:endParaRPr>
              <a:solidFill>
                <a:schemeClr val="dk2"/>
              </a:solidFill>
            </a:endParaRPr>
          </a:p>
          <a:p>
            <a:pPr indent="-609600" lvl="0" marL="914400" rtl="0" algn="l">
              <a:spcBef>
                <a:spcPts val="0"/>
              </a:spcBef>
              <a:spcAft>
                <a:spcPts val="0"/>
              </a:spcAft>
              <a:buClr>
                <a:schemeClr val="dk2"/>
              </a:buClr>
              <a:buSzPts val="2400"/>
              <a:buFont typeface="Nunito"/>
              <a:buAutoNum type="arabicPeriod"/>
            </a:pPr>
            <a:r>
              <a:rPr lang="en">
                <a:solidFill>
                  <a:schemeClr val="dk2"/>
                </a:solidFill>
              </a:rPr>
              <a:t>A </a:t>
            </a:r>
            <a:r>
              <a:rPr b="1" lang="en">
                <a:solidFill>
                  <a:schemeClr val="lt1"/>
                </a:solidFill>
                <a:uFill>
                  <a:noFill/>
                </a:uFill>
                <a:hlinkClick action="ppaction://hlinksldjump" r:id="rId9">
                  <a:extLst>
                    <a:ext uri="{A12FA001-AC4F-418D-AE19-62706E023703}">
                      <ahyp:hlinkClr val="tx"/>
                    </a:ext>
                  </a:extLst>
                </a:hlinkClick>
              </a:rPr>
              <a:t>thanks</a:t>
            </a:r>
            <a:r>
              <a:rPr b="1" lang="en">
                <a:solidFill>
                  <a:schemeClr val="dk2"/>
                </a:solidFill>
                <a:uFill>
                  <a:noFill/>
                </a:uFill>
                <a:hlinkClick action="ppaction://hlinksldjump" r:id="rId10">
                  <a:extLst>
                    <a:ext uri="{A12FA001-AC4F-418D-AE19-62706E023703}">
                      <ahyp:hlinkClr val="tx"/>
                    </a:ext>
                  </a:extLst>
                </a:hlinkClick>
              </a:rPr>
              <a:t> </a:t>
            </a:r>
            <a:r>
              <a:rPr lang="en">
                <a:solidFill>
                  <a:schemeClr val="dk2"/>
                </a:solidFill>
                <a:uFill>
                  <a:noFill/>
                </a:uFill>
                <a:hlinkClick action="ppaction://hlinksldjump" r:id="rId11">
                  <a:extLst>
                    <a:ext uri="{A12FA001-AC4F-418D-AE19-62706E023703}">
                      <ahyp:hlinkClr val="tx"/>
                    </a:ext>
                  </a:extLst>
                </a:hlinkClick>
              </a:rPr>
              <a:t>slide</a:t>
            </a:r>
            <a:r>
              <a:rPr lang="en">
                <a:solidFill>
                  <a:schemeClr val="dk2"/>
                </a:solidFill>
              </a:rPr>
              <a:t>, which you must keep so that proper credits for our design are given.</a:t>
            </a:r>
            <a:endParaRPr>
              <a:solidFill>
                <a:schemeClr val="dk2"/>
              </a:solidFill>
            </a:endParaRPr>
          </a:p>
          <a:p>
            <a:pPr indent="-609600" lvl="0" marL="914400" rtl="0" algn="l">
              <a:spcBef>
                <a:spcPts val="0"/>
              </a:spcBef>
              <a:spcAft>
                <a:spcPts val="0"/>
              </a:spcAft>
              <a:buClr>
                <a:schemeClr val="dk2"/>
              </a:buClr>
              <a:buSzPts val="2400"/>
              <a:buFont typeface="Nunito"/>
              <a:buAutoNum type="arabicPeriod"/>
            </a:pPr>
            <a:r>
              <a:rPr lang="en">
                <a:solidFill>
                  <a:schemeClr val="dk2"/>
                </a:solidFill>
              </a:rPr>
              <a:t>A </a:t>
            </a:r>
            <a:r>
              <a:rPr b="1" lang="en">
                <a:solidFill>
                  <a:schemeClr val="lt1"/>
                </a:solidFill>
                <a:uFill>
                  <a:noFill/>
                </a:uFill>
                <a:hlinkClick action="ppaction://hlinksldjump" r:id="rId12">
                  <a:extLst>
                    <a:ext uri="{A12FA001-AC4F-418D-AE19-62706E023703}">
                      <ahyp:hlinkClr val="tx"/>
                    </a:ext>
                  </a:extLst>
                </a:hlinkClick>
              </a:rPr>
              <a:t>resources</a:t>
            </a:r>
            <a:r>
              <a:rPr b="1" lang="en">
                <a:solidFill>
                  <a:schemeClr val="dk2"/>
                </a:solidFill>
                <a:uFill>
                  <a:noFill/>
                </a:uFill>
                <a:hlinkClick action="ppaction://hlinksldjump" r:id="rId13">
                  <a:extLst>
                    <a:ext uri="{A12FA001-AC4F-418D-AE19-62706E023703}">
                      <ahyp:hlinkClr val="tx"/>
                    </a:ext>
                  </a:extLst>
                </a:hlinkClick>
              </a:rPr>
              <a:t> </a:t>
            </a:r>
            <a:r>
              <a:rPr lang="en">
                <a:solidFill>
                  <a:schemeClr val="dk2"/>
                </a:solidFill>
                <a:uFill>
                  <a:noFill/>
                </a:uFill>
                <a:hlinkClick action="ppaction://hlinksldjump" r:id="rId14">
                  <a:extLst>
                    <a:ext uri="{A12FA001-AC4F-418D-AE19-62706E023703}">
                      <ahyp:hlinkClr val="tx"/>
                    </a:ext>
                  </a:extLst>
                </a:hlinkClick>
              </a:rPr>
              <a:t>slide</a:t>
            </a:r>
            <a:r>
              <a:rPr lang="en">
                <a:solidFill>
                  <a:schemeClr val="dk2"/>
                </a:solidFill>
              </a:rPr>
              <a:t>, where you’ll find links to all the elements used in the template.</a:t>
            </a:r>
            <a:endParaRPr>
              <a:solidFill>
                <a:schemeClr val="dk2"/>
              </a:solidFill>
            </a:endParaRPr>
          </a:p>
          <a:p>
            <a:pPr indent="-609600" lvl="0" marL="914400" rtl="0" algn="l">
              <a:spcBef>
                <a:spcPts val="0"/>
              </a:spcBef>
              <a:spcAft>
                <a:spcPts val="0"/>
              </a:spcAft>
              <a:buClr>
                <a:schemeClr val="dk2"/>
              </a:buClr>
              <a:buSzPts val="2400"/>
              <a:buFont typeface="Nunito"/>
              <a:buAutoNum type="arabicPeriod"/>
            </a:pPr>
            <a:r>
              <a:rPr b="1" lang="en">
                <a:solidFill>
                  <a:schemeClr val="lt1"/>
                </a:solidFill>
                <a:uFill>
                  <a:noFill/>
                </a:uFill>
                <a:hlinkClick action="ppaction://hlinksldjump" r:id="rId15">
                  <a:extLst>
                    <a:ext uri="{A12FA001-AC4F-418D-AE19-62706E023703}">
                      <ahyp:hlinkClr val="tx"/>
                    </a:ext>
                  </a:extLst>
                </a:hlinkClick>
              </a:rPr>
              <a:t>Instructions for use</a:t>
            </a:r>
            <a:r>
              <a:rPr lang="en" u="sng">
                <a:solidFill>
                  <a:schemeClr val="hlink"/>
                </a:solidFill>
                <a:hlinkClick action="ppaction://hlinksldjump" r:id="rId16"/>
              </a:rPr>
              <a:t>.</a:t>
            </a:r>
            <a:endParaRPr>
              <a:solidFill>
                <a:schemeClr val="dk2"/>
              </a:solidFill>
            </a:endParaRPr>
          </a:p>
          <a:p>
            <a:pPr indent="-609600" lvl="0" marL="914400" rtl="0" algn="l">
              <a:spcBef>
                <a:spcPts val="0"/>
              </a:spcBef>
              <a:spcAft>
                <a:spcPts val="0"/>
              </a:spcAft>
              <a:buClr>
                <a:schemeClr val="dk2"/>
              </a:buClr>
              <a:buSzPts val="2400"/>
              <a:buFont typeface="Nunito"/>
              <a:buAutoNum type="arabicPeriod"/>
            </a:pPr>
            <a:r>
              <a:rPr lang="en">
                <a:solidFill>
                  <a:schemeClr val="dk2"/>
                </a:solidFill>
              </a:rPr>
              <a:t>Final slides with:</a:t>
            </a:r>
            <a:endParaRPr>
              <a:solidFill>
                <a:schemeClr val="dk2"/>
              </a:solidFill>
            </a:endParaRPr>
          </a:p>
          <a:p>
            <a:pPr indent="-609600" lvl="0" marL="1828800" rtl="0" algn="l">
              <a:spcBef>
                <a:spcPts val="0"/>
              </a:spcBef>
              <a:spcAft>
                <a:spcPts val="0"/>
              </a:spcAft>
              <a:buClr>
                <a:schemeClr val="dk2"/>
              </a:buClr>
              <a:buSzPts val="2400"/>
              <a:buFont typeface="Nunito"/>
              <a:buAutoNum type="arabicPeriod"/>
            </a:pPr>
            <a:r>
              <a:rPr lang="en">
                <a:solidFill>
                  <a:schemeClr val="dk2"/>
                </a:solidFill>
              </a:rPr>
              <a:t>The</a:t>
            </a:r>
            <a:r>
              <a:rPr lang="en">
                <a:solidFill>
                  <a:schemeClr val="dk2"/>
                </a:solidFill>
                <a:uFill>
                  <a:noFill/>
                </a:uFill>
                <a:hlinkClick>
                  <a:extLst>
                    <a:ext uri="{A12FA001-AC4F-418D-AE19-62706E023703}">
                      <ahyp:hlinkClr val="tx"/>
                    </a:ext>
                  </a:extLst>
                </a:hlinkClick>
              </a:rPr>
              <a:t> </a:t>
            </a:r>
            <a:r>
              <a:rPr b="1" lang="en">
                <a:solidFill>
                  <a:schemeClr val="lt1"/>
                </a:solidFill>
                <a:uFill>
                  <a:noFill/>
                </a:uFill>
                <a:hlinkClick>
                  <a:extLst>
                    <a:ext uri="{A12FA001-AC4F-418D-AE19-62706E023703}">
                      <ahyp:hlinkClr val="tx"/>
                    </a:ext>
                  </a:extLst>
                </a:hlinkClick>
              </a:rPr>
              <a:t>fonts and colors</a:t>
            </a:r>
            <a:r>
              <a:rPr lang="en">
                <a:solidFill>
                  <a:schemeClr val="dk2"/>
                </a:solidFill>
                <a:uFill>
                  <a:noFill/>
                </a:uFill>
                <a:hlinkClick>
                  <a:extLst>
                    <a:ext uri="{A12FA001-AC4F-418D-AE19-62706E023703}">
                      <ahyp:hlinkClr val="tx"/>
                    </a:ext>
                  </a:extLst>
                </a:hlinkClick>
              </a:rPr>
              <a:t> </a:t>
            </a:r>
            <a:r>
              <a:rPr lang="en">
                <a:solidFill>
                  <a:schemeClr val="dk2"/>
                </a:solidFill>
              </a:rPr>
              <a:t>used in the template.</a:t>
            </a:r>
            <a:endParaRPr>
              <a:solidFill>
                <a:schemeClr val="dk2"/>
              </a:solidFill>
            </a:endParaRPr>
          </a:p>
          <a:p>
            <a:pPr indent="-609600" lvl="0" marL="1828800" rtl="0" algn="l">
              <a:spcBef>
                <a:spcPts val="0"/>
              </a:spcBef>
              <a:spcAft>
                <a:spcPts val="0"/>
              </a:spcAft>
              <a:buClr>
                <a:schemeClr val="dk2"/>
              </a:buClr>
              <a:buSzPts val="2400"/>
              <a:buFont typeface="Nunito"/>
              <a:buAutoNum type="arabicPeriod"/>
            </a:pPr>
            <a:r>
              <a:rPr lang="en">
                <a:solidFill>
                  <a:schemeClr val="dk2"/>
                </a:solidFill>
              </a:rPr>
              <a:t>A </a:t>
            </a:r>
            <a:r>
              <a:rPr lang="en">
                <a:solidFill>
                  <a:schemeClr val="dk2"/>
                </a:solidFill>
                <a:uFill>
                  <a:noFill/>
                </a:uFill>
                <a:hlinkClick action="ppaction://hlinksldjump" r:id="rId17">
                  <a:extLst>
                    <a:ext uri="{A12FA001-AC4F-418D-AE19-62706E023703}">
                      <ahyp:hlinkClr val="tx"/>
                    </a:ext>
                  </a:extLst>
                </a:hlinkClick>
              </a:rPr>
              <a:t>selection of </a:t>
            </a:r>
            <a:r>
              <a:rPr b="1" lang="en">
                <a:solidFill>
                  <a:schemeClr val="lt1"/>
                </a:solidFill>
                <a:uFill>
                  <a:noFill/>
                </a:uFill>
                <a:hlinkClick action="ppaction://hlinksldjump" r:id="rId18">
                  <a:extLst>
                    <a:ext uri="{A12FA001-AC4F-418D-AE19-62706E023703}">
                      <ahyp:hlinkClr val="tx"/>
                    </a:ext>
                  </a:extLst>
                </a:hlinkClick>
              </a:rPr>
              <a:t>illustrations</a:t>
            </a:r>
            <a:r>
              <a:rPr lang="en">
                <a:solidFill>
                  <a:schemeClr val="dk2"/>
                </a:solidFill>
                <a:uFill>
                  <a:noFill/>
                </a:uFill>
                <a:hlinkClick action="ppaction://hlinksldjump" r:id="rId19">
                  <a:extLst>
                    <a:ext uri="{A12FA001-AC4F-418D-AE19-62706E023703}">
                      <ahyp:hlinkClr val="tx"/>
                    </a:ext>
                  </a:extLst>
                </a:hlinkClick>
              </a:rPr>
              <a:t>.</a:t>
            </a:r>
            <a:r>
              <a:rPr lang="en">
                <a:solidFill>
                  <a:schemeClr val="dk2"/>
                </a:solidFill>
              </a:rPr>
              <a:t> You can also customize and animate them as you wish with the online editor. Visit </a:t>
            </a:r>
            <a:r>
              <a:rPr b="1" lang="en">
                <a:solidFill>
                  <a:schemeClr val="lt1"/>
                </a:solidFill>
                <a:uFill>
                  <a:noFill/>
                </a:uFill>
                <a:hlinkClick r:id="rId20">
                  <a:extLst>
                    <a:ext uri="{A12FA001-AC4F-418D-AE19-62706E023703}">
                      <ahyp:hlinkClr val="tx"/>
                    </a:ext>
                  </a:extLst>
                </a:hlinkClick>
              </a:rPr>
              <a:t>Storyset</a:t>
            </a:r>
            <a:r>
              <a:rPr lang="en">
                <a:solidFill>
                  <a:schemeClr val="dk2"/>
                </a:solidFill>
              </a:rPr>
              <a:t> to find more. </a:t>
            </a:r>
            <a:endParaRPr>
              <a:solidFill>
                <a:schemeClr val="dk2"/>
              </a:solidFill>
            </a:endParaRPr>
          </a:p>
          <a:p>
            <a:pPr indent="-609600" lvl="0" marL="1828800" rtl="0" algn="l">
              <a:spcBef>
                <a:spcPts val="0"/>
              </a:spcBef>
              <a:spcAft>
                <a:spcPts val="0"/>
              </a:spcAft>
              <a:buClr>
                <a:schemeClr val="dk2"/>
              </a:buClr>
              <a:buSzPts val="2400"/>
              <a:buFont typeface="Nunito"/>
              <a:buAutoNum type="arabicPeriod"/>
            </a:pPr>
            <a:r>
              <a:rPr lang="en">
                <a:solidFill>
                  <a:schemeClr val="dk2"/>
                </a:solidFill>
              </a:rPr>
              <a:t>More</a:t>
            </a:r>
            <a:r>
              <a:rPr lang="en">
                <a:solidFill>
                  <a:schemeClr val="dk2"/>
                </a:solidFill>
                <a:uFill>
                  <a:noFill/>
                </a:uFill>
                <a:hlinkClick action="ppaction://hlinksldjump" r:id="rId21">
                  <a:extLst>
                    <a:ext uri="{A12FA001-AC4F-418D-AE19-62706E023703}">
                      <ahyp:hlinkClr val="tx"/>
                    </a:ext>
                  </a:extLst>
                </a:hlinkClick>
              </a:rPr>
              <a:t> </a:t>
            </a:r>
            <a:r>
              <a:rPr b="1" lang="en">
                <a:solidFill>
                  <a:schemeClr val="lt1"/>
                </a:solidFill>
                <a:uFill>
                  <a:noFill/>
                </a:uFill>
                <a:hlinkClick action="ppaction://hlinksldjump" r:id="rId22">
                  <a:extLst>
                    <a:ext uri="{A12FA001-AC4F-418D-AE19-62706E023703}">
                      <ahyp:hlinkClr val="tx"/>
                    </a:ext>
                  </a:extLst>
                </a:hlinkClick>
              </a:rPr>
              <a:t>infographic resources</a:t>
            </a:r>
            <a:r>
              <a:rPr lang="en">
                <a:solidFill>
                  <a:schemeClr val="dk2"/>
                </a:solidFill>
              </a:rPr>
              <a:t>, whose size and color can be edited. </a:t>
            </a:r>
            <a:endParaRPr>
              <a:solidFill>
                <a:schemeClr val="dk2"/>
              </a:solidFill>
            </a:endParaRPr>
          </a:p>
          <a:p>
            <a:pPr indent="-609600" lvl="0" marL="1828800" rtl="0" algn="l">
              <a:spcBef>
                <a:spcPts val="0"/>
              </a:spcBef>
              <a:spcAft>
                <a:spcPts val="0"/>
              </a:spcAft>
              <a:buClr>
                <a:schemeClr val="dk2"/>
              </a:buClr>
              <a:buSzPts val="2400"/>
              <a:buFont typeface="Nunito"/>
              <a:buAutoNum type="arabicPeriod"/>
            </a:pPr>
            <a:r>
              <a:rPr lang="en">
                <a:solidFill>
                  <a:schemeClr val="dk2"/>
                </a:solidFill>
                <a:uFill>
                  <a:noFill/>
                </a:uFill>
                <a:hlinkClick action="ppaction://hlinksldjump" r:id="rId23">
                  <a:extLst>
                    <a:ext uri="{A12FA001-AC4F-418D-AE19-62706E023703}">
                      <ahyp:hlinkClr val="tx"/>
                    </a:ext>
                  </a:extLst>
                </a:hlinkClick>
              </a:rPr>
              <a:t>Sets of </a:t>
            </a:r>
            <a:r>
              <a:rPr b="1" lang="en">
                <a:solidFill>
                  <a:schemeClr val="lt1"/>
                </a:solidFill>
                <a:uFill>
                  <a:noFill/>
                </a:uFill>
                <a:hlinkClick action="ppaction://hlinksldjump" r:id="rId24">
                  <a:extLst>
                    <a:ext uri="{A12FA001-AC4F-418D-AE19-62706E023703}">
                      <ahyp:hlinkClr val="tx"/>
                    </a:ext>
                  </a:extLst>
                </a:hlinkClick>
              </a:rPr>
              <a:t>customizable icons</a:t>
            </a:r>
            <a:r>
              <a:rPr lang="en">
                <a:solidFill>
                  <a:schemeClr val="dk2"/>
                </a:solidFill>
              </a:rPr>
              <a:t>: general, business, avatar, creative process, education, help &amp; support, medical, nature, performing arts, SEO &amp; marketing, and teamwork.</a:t>
            </a:r>
            <a:endParaRPr>
              <a:solidFill>
                <a:schemeClr val="dk2"/>
              </a:solidFill>
            </a:endParaRPr>
          </a:p>
          <a:p>
            <a:pPr indent="0" lvl="0" marL="0" rtl="0" algn="l">
              <a:spcBef>
                <a:spcPts val="0"/>
              </a:spcBef>
              <a:spcAft>
                <a:spcPts val="0"/>
              </a:spcAft>
              <a:buClr>
                <a:schemeClr val="dk1"/>
              </a:buClr>
              <a:buSzPts val="2200"/>
              <a:buFont typeface="Arial"/>
              <a:buNone/>
            </a:pPr>
            <a:r>
              <a:t/>
            </a:r>
            <a:endParaRPr>
              <a:solidFill>
                <a:schemeClr val="dk2"/>
              </a:solidFill>
              <a:latin typeface="Arial"/>
              <a:ea typeface="Arial"/>
              <a:cs typeface="Arial"/>
              <a:sym typeface="Arial"/>
            </a:endParaRPr>
          </a:p>
          <a:p>
            <a:pPr indent="0" lvl="0" marL="0" rtl="0" algn="l">
              <a:spcBef>
                <a:spcPts val="0"/>
              </a:spcBef>
              <a:spcAft>
                <a:spcPts val="0"/>
              </a:spcAft>
              <a:buClr>
                <a:schemeClr val="dk1"/>
              </a:buClr>
              <a:buSzPts val="2200"/>
              <a:buFont typeface="Arial"/>
              <a:buNone/>
            </a:pPr>
            <a:r>
              <a:t/>
            </a:r>
            <a:endParaRPr>
              <a:solidFill>
                <a:schemeClr val="dk2"/>
              </a:solidFill>
              <a:latin typeface="Arial"/>
              <a:ea typeface="Arial"/>
              <a:cs typeface="Arial"/>
              <a:sym typeface="Arial"/>
            </a:endParaRPr>
          </a:p>
          <a:p>
            <a:pPr indent="0" lvl="0" marL="0" rtl="0" algn="l">
              <a:spcBef>
                <a:spcPts val="0"/>
              </a:spcBef>
              <a:spcAft>
                <a:spcPts val="0"/>
              </a:spcAft>
              <a:buClr>
                <a:schemeClr val="dk1"/>
              </a:buClr>
              <a:buSzPts val="2200"/>
              <a:buFont typeface="Arial"/>
              <a:buNone/>
            </a:pPr>
            <a:r>
              <a:t/>
            </a:r>
            <a:endParaRPr>
              <a:solidFill>
                <a:schemeClr val="dk2"/>
              </a:solidFill>
              <a:latin typeface="Arial"/>
              <a:ea typeface="Arial"/>
              <a:cs typeface="Arial"/>
              <a:sym typeface="Arial"/>
            </a:endParaRPr>
          </a:p>
          <a:p>
            <a:pPr indent="0" lvl="0" marL="0" rtl="0" algn="ctr">
              <a:spcBef>
                <a:spcPts val="0"/>
              </a:spcBef>
              <a:spcAft>
                <a:spcPts val="0"/>
              </a:spcAft>
              <a:buNone/>
            </a:pPr>
            <a:r>
              <a:t/>
            </a:r>
            <a:endParaRPr>
              <a:solidFill>
                <a:schemeClr val="dk2"/>
              </a:solidFill>
              <a:latin typeface="Arial"/>
              <a:ea typeface="Arial"/>
              <a:cs typeface="Arial"/>
              <a:sym typeface="Arial"/>
            </a:endParaRPr>
          </a:p>
        </p:txBody>
      </p:sp>
      <p:sp>
        <p:nvSpPr>
          <p:cNvPr id="628" name="Google Shape;628;p30"/>
          <p:cNvSpPr txBox="1"/>
          <p:nvPr/>
        </p:nvSpPr>
        <p:spPr>
          <a:xfrm>
            <a:off x="1452600" y="8311650"/>
            <a:ext cx="15382800" cy="7389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Clr>
                <a:schemeClr val="dk1"/>
              </a:buClr>
              <a:buSzPts val="2200"/>
              <a:buFont typeface="Arial"/>
              <a:buNone/>
            </a:pPr>
            <a:r>
              <a:rPr lang="en" sz="2400">
                <a:solidFill>
                  <a:schemeClr val="dk2"/>
                </a:solidFill>
                <a:latin typeface="Open Sans"/>
                <a:ea typeface="Open Sans"/>
                <a:cs typeface="Open Sans"/>
                <a:sym typeface="Open Sans"/>
              </a:rPr>
              <a:t>You can delete this slide when you’re done editing the presentation.</a:t>
            </a:r>
            <a:endParaRPr sz="2800">
              <a:solidFill>
                <a:schemeClr val="dk2"/>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82" name="Shape 5782"/>
        <p:cNvGrpSpPr/>
        <p:nvPr/>
      </p:nvGrpSpPr>
      <p:grpSpPr>
        <a:xfrm>
          <a:off x="0" y="0"/>
          <a:ext cx="0" cy="0"/>
          <a:chOff x="0" y="0"/>
          <a:chExt cx="0" cy="0"/>
        </a:xfrm>
      </p:grpSpPr>
      <p:sp>
        <p:nvSpPr>
          <p:cNvPr id="5783" name="Google Shape;5783;p66"/>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784" name="Google Shape;5784;p66"/>
          <p:cNvSpPr txBox="1"/>
          <p:nvPr>
            <p:ph idx="4294967295" type="body"/>
          </p:nvPr>
        </p:nvSpPr>
        <p:spPr>
          <a:xfrm>
            <a:off x="1657750" y="3220550"/>
            <a:ext cx="15051600" cy="964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785" name="Google Shape;5785;p66"/>
          <p:cNvGrpSpPr/>
          <p:nvPr/>
        </p:nvGrpSpPr>
        <p:grpSpPr>
          <a:xfrm>
            <a:off x="2535482" y="4574205"/>
            <a:ext cx="596337" cy="678506"/>
            <a:chOff x="1529350" y="258825"/>
            <a:chExt cx="423475" cy="481825"/>
          </a:xfrm>
        </p:grpSpPr>
        <p:sp>
          <p:nvSpPr>
            <p:cNvPr id="5786" name="Google Shape;5786;p6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87" name="Google Shape;5787;p6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88" name="Google Shape;5788;p66"/>
          <p:cNvGrpSpPr/>
          <p:nvPr/>
        </p:nvGrpSpPr>
        <p:grpSpPr>
          <a:xfrm>
            <a:off x="3321433" y="4734546"/>
            <a:ext cx="681780" cy="357824"/>
            <a:chOff x="2084325" y="363300"/>
            <a:chExt cx="484150" cy="254100"/>
          </a:xfrm>
        </p:grpSpPr>
        <p:sp>
          <p:nvSpPr>
            <p:cNvPr id="5789" name="Google Shape;5789;p6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0" name="Google Shape;5790;p6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91" name="Google Shape;5791;p66"/>
          <p:cNvGrpSpPr/>
          <p:nvPr/>
        </p:nvGrpSpPr>
        <p:grpSpPr>
          <a:xfrm>
            <a:off x="4220022" y="4574205"/>
            <a:ext cx="596337" cy="678506"/>
            <a:chOff x="2707500" y="249400"/>
            <a:chExt cx="423475" cy="481825"/>
          </a:xfrm>
        </p:grpSpPr>
        <p:sp>
          <p:nvSpPr>
            <p:cNvPr id="5792" name="Google Shape;5792;p6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3" name="Google Shape;5793;p6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94" name="Google Shape;5794;p66"/>
          <p:cNvGrpSpPr/>
          <p:nvPr/>
        </p:nvGrpSpPr>
        <p:grpSpPr>
          <a:xfrm>
            <a:off x="5825423" y="4574698"/>
            <a:ext cx="704698" cy="677520"/>
            <a:chOff x="3854700" y="249750"/>
            <a:chExt cx="500425" cy="481125"/>
          </a:xfrm>
        </p:grpSpPr>
        <p:sp>
          <p:nvSpPr>
            <p:cNvPr id="5795" name="Google Shape;5795;p6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6" name="Google Shape;5796;p6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7" name="Google Shape;5797;p6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8" name="Google Shape;5798;p6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9" name="Google Shape;5799;p6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00" name="Google Shape;5800;p6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01" name="Google Shape;5801;p6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02" name="Google Shape;5802;p6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03" name="Google Shape;5803;p66"/>
          <p:cNvGrpSpPr/>
          <p:nvPr/>
        </p:nvGrpSpPr>
        <p:grpSpPr>
          <a:xfrm>
            <a:off x="6661401" y="4574698"/>
            <a:ext cx="704698" cy="677520"/>
            <a:chOff x="4447550" y="249750"/>
            <a:chExt cx="500425" cy="481125"/>
          </a:xfrm>
        </p:grpSpPr>
        <p:sp>
          <p:nvSpPr>
            <p:cNvPr id="5804" name="Google Shape;5804;p6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05" name="Google Shape;5805;p6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06" name="Google Shape;5806;p66"/>
          <p:cNvGrpSpPr/>
          <p:nvPr/>
        </p:nvGrpSpPr>
        <p:grpSpPr>
          <a:xfrm>
            <a:off x="7519804" y="4574205"/>
            <a:ext cx="678506" cy="678506"/>
            <a:chOff x="5049725" y="249400"/>
            <a:chExt cx="481825" cy="481825"/>
          </a:xfrm>
        </p:grpSpPr>
        <p:sp>
          <p:nvSpPr>
            <p:cNvPr id="5807" name="Google Shape;5807;p6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08" name="Google Shape;5808;p6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09" name="Google Shape;5809;p66"/>
          <p:cNvGrpSpPr/>
          <p:nvPr/>
        </p:nvGrpSpPr>
        <p:grpSpPr>
          <a:xfrm>
            <a:off x="8347686" y="4574204"/>
            <a:ext cx="678506" cy="678506"/>
            <a:chOff x="5660400" y="238125"/>
            <a:chExt cx="481825" cy="481825"/>
          </a:xfrm>
        </p:grpSpPr>
        <p:sp>
          <p:nvSpPr>
            <p:cNvPr id="5810" name="Google Shape;5810;p6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11" name="Google Shape;5811;p6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12" name="Google Shape;5812;p66"/>
          <p:cNvGrpSpPr/>
          <p:nvPr/>
        </p:nvGrpSpPr>
        <p:grpSpPr>
          <a:xfrm>
            <a:off x="9181058" y="4574205"/>
            <a:ext cx="678506" cy="678506"/>
            <a:chOff x="6235400" y="249400"/>
            <a:chExt cx="481825" cy="481825"/>
          </a:xfrm>
        </p:grpSpPr>
        <p:sp>
          <p:nvSpPr>
            <p:cNvPr id="5813" name="Google Shape;5813;p6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14" name="Google Shape;5814;p6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15" name="Google Shape;5815;p6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16" name="Google Shape;5816;p6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17" name="Google Shape;5817;p6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818" name="Google Shape;5818;p66"/>
          <p:cNvSpPr/>
          <p:nvPr/>
        </p:nvSpPr>
        <p:spPr>
          <a:xfrm>
            <a:off x="2531348" y="5422429"/>
            <a:ext cx="604399" cy="678506"/>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819" name="Google Shape;5819;p66"/>
          <p:cNvGrpSpPr/>
          <p:nvPr/>
        </p:nvGrpSpPr>
        <p:grpSpPr>
          <a:xfrm>
            <a:off x="3321750" y="5422465"/>
            <a:ext cx="681146" cy="678541"/>
            <a:chOff x="2085450" y="842250"/>
            <a:chExt cx="483700" cy="481850"/>
          </a:xfrm>
        </p:grpSpPr>
        <p:sp>
          <p:nvSpPr>
            <p:cNvPr id="5820" name="Google Shape;5820;p6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21" name="Google Shape;5821;p6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22" name="Google Shape;5822;p6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23" name="Google Shape;5823;p66"/>
          <p:cNvGrpSpPr/>
          <p:nvPr/>
        </p:nvGrpSpPr>
        <p:grpSpPr>
          <a:xfrm>
            <a:off x="4178885" y="5422482"/>
            <a:ext cx="678612" cy="678506"/>
            <a:chOff x="2685825" y="840375"/>
            <a:chExt cx="481900" cy="481825"/>
          </a:xfrm>
        </p:grpSpPr>
        <p:sp>
          <p:nvSpPr>
            <p:cNvPr id="5824" name="Google Shape;5824;p6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25" name="Google Shape;5825;p6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26" name="Google Shape;5826;p66"/>
          <p:cNvGrpSpPr/>
          <p:nvPr/>
        </p:nvGrpSpPr>
        <p:grpSpPr>
          <a:xfrm>
            <a:off x="5002207" y="5421849"/>
            <a:ext cx="700861" cy="679773"/>
            <a:chOff x="3270675" y="841800"/>
            <a:chExt cx="497700" cy="482725"/>
          </a:xfrm>
        </p:grpSpPr>
        <p:sp>
          <p:nvSpPr>
            <p:cNvPr id="5827" name="Google Shape;5827;p6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28" name="Google Shape;5828;p6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29" name="Google Shape;5829;p6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830" name="Google Shape;5830;p66"/>
          <p:cNvSpPr/>
          <p:nvPr/>
        </p:nvSpPr>
        <p:spPr>
          <a:xfrm>
            <a:off x="5838259" y="5443621"/>
            <a:ext cx="678506" cy="636119"/>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831" name="Google Shape;5831;p66"/>
          <p:cNvGrpSpPr/>
          <p:nvPr/>
        </p:nvGrpSpPr>
        <p:grpSpPr>
          <a:xfrm>
            <a:off x="6674498" y="5463567"/>
            <a:ext cx="678506" cy="596337"/>
            <a:chOff x="4467200" y="877100"/>
            <a:chExt cx="481825" cy="423475"/>
          </a:xfrm>
        </p:grpSpPr>
        <p:sp>
          <p:nvSpPr>
            <p:cNvPr id="5832" name="Google Shape;5832;p6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33" name="Google Shape;5833;p6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34" name="Google Shape;5834;p6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35" name="Google Shape;5835;p6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36" name="Google Shape;5836;p66"/>
          <p:cNvGrpSpPr/>
          <p:nvPr/>
        </p:nvGrpSpPr>
        <p:grpSpPr>
          <a:xfrm>
            <a:off x="7504279" y="5422465"/>
            <a:ext cx="709557" cy="678541"/>
            <a:chOff x="5045500" y="842250"/>
            <a:chExt cx="503875" cy="481850"/>
          </a:xfrm>
        </p:grpSpPr>
        <p:sp>
          <p:nvSpPr>
            <p:cNvPr id="5837" name="Google Shape;5837;p6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38" name="Google Shape;5838;p6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39" name="Google Shape;5839;p66"/>
          <p:cNvGrpSpPr/>
          <p:nvPr/>
        </p:nvGrpSpPr>
        <p:grpSpPr>
          <a:xfrm>
            <a:off x="5047252" y="4574856"/>
            <a:ext cx="610772" cy="677203"/>
            <a:chOff x="3300325" y="249875"/>
            <a:chExt cx="433725" cy="480900"/>
          </a:xfrm>
        </p:grpSpPr>
        <p:sp>
          <p:nvSpPr>
            <p:cNvPr id="5840" name="Google Shape;5840;p6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41" name="Google Shape;5841;p6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42" name="Google Shape;5842;p6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43" name="Google Shape;5843;p6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44" name="Google Shape;5844;p6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45" name="Google Shape;5845;p6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46" name="Google Shape;5846;p66"/>
          <p:cNvGrpSpPr/>
          <p:nvPr/>
        </p:nvGrpSpPr>
        <p:grpSpPr>
          <a:xfrm>
            <a:off x="8349974" y="5474902"/>
            <a:ext cx="673929" cy="573665"/>
            <a:chOff x="5645200" y="879425"/>
            <a:chExt cx="478575" cy="407375"/>
          </a:xfrm>
        </p:grpSpPr>
        <p:sp>
          <p:nvSpPr>
            <p:cNvPr id="5847" name="Google Shape;5847;p6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48" name="Google Shape;5848;p6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49" name="Google Shape;5849;p6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50" name="Google Shape;5850;p6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51" name="Google Shape;5851;p6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52" name="Google Shape;5852;p6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53" name="Google Shape;5853;p66"/>
          <p:cNvGrpSpPr/>
          <p:nvPr/>
        </p:nvGrpSpPr>
        <p:grpSpPr>
          <a:xfrm>
            <a:off x="9222125" y="5422482"/>
            <a:ext cx="596373" cy="678506"/>
            <a:chOff x="6264525" y="842250"/>
            <a:chExt cx="423500" cy="481825"/>
          </a:xfrm>
        </p:grpSpPr>
        <p:sp>
          <p:nvSpPr>
            <p:cNvPr id="5854" name="Google Shape;5854;p6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55" name="Google Shape;5855;p6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56" name="Google Shape;5856;p6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57" name="Google Shape;5857;p6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58" name="Google Shape;5858;p6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59" name="Google Shape;5859;p6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60" name="Google Shape;5860;p6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61" name="Google Shape;5861;p66"/>
          <p:cNvGrpSpPr/>
          <p:nvPr/>
        </p:nvGrpSpPr>
        <p:grpSpPr>
          <a:xfrm>
            <a:off x="1658701" y="6251789"/>
            <a:ext cx="678506" cy="678506"/>
            <a:chOff x="900750" y="1436075"/>
            <a:chExt cx="481825" cy="481825"/>
          </a:xfrm>
        </p:grpSpPr>
        <p:sp>
          <p:nvSpPr>
            <p:cNvPr id="5862" name="Google Shape;5862;p6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63" name="Google Shape;5863;p6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64" name="Google Shape;5864;p6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65" name="Google Shape;5865;p6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66" name="Google Shape;5866;p66"/>
          <p:cNvGrpSpPr/>
          <p:nvPr/>
        </p:nvGrpSpPr>
        <p:grpSpPr>
          <a:xfrm>
            <a:off x="2494397" y="6372366"/>
            <a:ext cx="678506" cy="437352"/>
            <a:chOff x="1492675" y="1520750"/>
            <a:chExt cx="481825" cy="310575"/>
          </a:xfrm>
        </p:grpSpPr>
        <p:sp>
          <p:nvSpPr>
            <p:cNvPr id="5867" name="Google Shape;5867;p6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68" name="Google Shape;5868;p6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69" name="Google Shape;5869;p66"/>
          <p:cNvGrpSpPr/>
          <p:nvPr/>
        </p:nvGrpSpPr>
        <p:grpSpPr>
          <a:xfrm>
            <a:off x="3309991" y="6251754"/>
            <a:ext cx="704663" cy="678576"/>
            <a:chOff x="2071000" y="1435025"/>
            <a:chExt cx="500400" cy="481875"/>
          </a:xfrm>
        </p:grpSpPr>
        <p:sp>
          <p:nvSpPr>
            <p:cNvPr id="5870" name="Google Shape;5870;p6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71" name="Google Shape;5871;p6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72" name="Google Shape;5872;p6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73" name="Google Shape;5873;p66"/>
          <p:cNvGrpSpPr/>
          <p:nvPr/>
        </p:nvGrpSpPr>
        <p:grpSpPr>
          <a:xfrm>
            <a:off x="1657750" y="5463619"/>
            <a:ext cx="680407" cy="596232"/>
            <a:chOff x="899850" y="871450"/>
            <a:chExt cx="483175" cy="423400"/>
          </a:xfrm>
        </p:grpSpPr>
        <p:sp>
          <p:nvSpPr>
            <p:cNvPr id="5874" name="Google Shape;5874;p6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75" name="Google Shape;5875;p6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76" name="Google Shape;5876;p6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77" name="Google Shape;5877;p6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78" name="Google Shape;5878;p66"/>
          <p:cNvGrpSpPr/>
          <p:nvPr/>
        </p:nvGrpSpPr>
        <p:grpSpPr>
          <a:xfrm>
            <a:off x="4166317" y="6293419"/>
            <a:ext cx="703748" cy="595246"/>
            <a:chOff x="2678350" y="1464650"/>
            <a:chExt cx="499750" cy="422700"/>
          </a:xfrm>
        </p:grpSpPr>
        <p:sp>
          <p:nvSpPr>
            <p:cNvPr id="5879" name="Google Shape;5879;p6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80" name="Google Shape;5880;p6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81" name="Google Shape;5881;p6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82" name="Google Shape;5882;p66"/>
          <p:cNvGrpSpPr/>
          <p:nvPr/>
        </p:nvGrpSpPr>
        <p:grpSpPr>
          <a:xfrm>
            <a:off x="5013384" y="6251789"/>
            <a:ext cx="678506" cy="678506"/>
            <a:chOff x="3271200" y="1435075"/>
            <a:chExt cx="481825" cy="481825"/>
          </a:xfrm>
        </p:grpSpPr>
        <p:sp>
          <p:nvSpPr>
            <p:cNvPr id="5883" name="Google Shape;5883;p6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84" name="Google Shape;5884;p6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85" name="Google Shape;5885;p66"/>
          <p:cNvGrpSpPr/>
          <p:nvPr/>
        </p:nvGrpSpPr>
        <p:grpSpPr>
          <a:xfrm>
            <a:off x="5834330" y="6251754"/>
            <a:ext cx="686885" cy="678576"/>
            <a:chOff x="3858100" y="1435075"/>
            <a:chExt cx="487775" cy="481875"/>
          </a:xfrm>
        </p:grpSpPr>
        <p:sp>
          <p:nvSpPr>
            <p:cNvPr id="5886" name="Google Shape;5886;p6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87" name="Google Shape;5887;p6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88" name="Google Shape;5888;p6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89" name="Google Shape;5889;p6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90" name="Google Shape;5890;p6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91" name="Google Shape;5891;p66"/>
          <p:cNvGrpSpPr/>
          <p:nvPr/>
        </p:nvGrpSpPr>
        <p:grpSpPr>
          <a:xfrm>
            <a:off x="6674497" y="6251789"/>
            <a:ext cx="678506" cy="678506"/>
            <a:chOff x="4456875" y="1435075"/>
            <a:chExt cx="481825" cy="481825"/>
          </a:xfrm>
        </p:grpSpPr>
        <p:sp>
          <p:nvSpPr>
            <p:cNvPr id="5892" name="Google Shape;5892;p6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93" name="Google Shape;5893;p6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94" name="Google Shape;5894;p6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95" name="Google Shape;5895;p6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96" name="Google Shape;5896;p6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97" name="Google Shape;5897;p6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98" name="Google Shape;5898;p6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99" name="Google Shape;5899;p6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00" name="Google Shape;5900;p6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01" name="Google Shape;5901;p6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02" name="Google Shape;5902;p6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03" name="Google Shape;5903;p6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04" name="Google Shape;5904;p6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05" name="Google Shape;5905;p6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06" name="Google Shape;5906;p6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07" name="Google Shape;5907;p6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08" name="Google Shape;5908;p6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09" name="Google Shape;5909;p6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10" name="Google Shape;5910;p6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11" name="Google Shape;5911;p66"/>
          <p:cNvGrpSpPr/>
          <p:nvPr/>
        </p:nvGrpSpPr>
        <p:grpSpPr>
          <a:xfrm>
            <a:off x="7516477" y="6251771"/>
            <a:ext cx="685160" cy="678541"/>
            <a:chOff x="5049725" y="1435050"/>
            <a:chExt cx="486550" cy="481850"/>
          </a:xfrm>
        </p:grpSpPr>
        <p:sp>
          <p:nvSpPr>
            <p:cNvPr id="5912" name="Google Shape;5912;p6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13" name="Google Shape;5913;p6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14" name="Google Shape;5914;p6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15" name="Google Shape;5915;p6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16" name="Google Shape;5916;p66"/>
          <p:cNvGrpSpPr/>
          <p:nvPr/>
        </p:nvGrpSpPr>
        <p:grpSpPr>
          <a:xfrm>
            <a:off x="8347580" y="6251789"/>
            <a:ext cx="678717" cy="678506"/>
            <a:chOff x="5642475" y="1435075"/>
            <a:chExt cx="481975" cy="481825"/>
          </a:xfrm>
        </p:grpSpPr>
        <p:sp>
          <p:nvSpPr>
            <p:cNvPr id="5917" name="Google Shape;5917;p6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18" name="Google Shape;5918;p6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19" name="Google Shape;5919;p6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20" name="Google Shape;5920;p66"/>
          <p:cNvGrpSpPr/>
          <p:nvPr/>
        </p:nvGrpSpPr>
        <p:grpSpPr>
          <a:xfrm>
            <a:off x="3323017" y="7118695"/>
            <a:ext cx="678612" cy="596373"/>
            <a:chOff x="2085450" y="2057100"/>
            <a:chExt cx="481900" cy="423500"/>
          </a:xfrm>
        </p:grpSpPr>
        <p:sp>
          <p:nvSpPr>
            <p:cNvPr id="5921" name="Google Shape;5921;p6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22" name="Google Shape;5922;p6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23" name="Google Shape;5923;p6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24" name="Google Shape;5924;p66"/>
          <p:cNvGrpSpPr/>
          <p:nvPr/>
        </p:nvGrpSpPr>
        <p:grpSpPr>
          <a:xfrm>
            <a:off x="4178885" y="7165183"/>
            <a:ext cx="678612" cy="503396"/>
            <a:chOff x="2678275" y="2090100"/>
            <a:chExt cx="481900" cy="357475"/>
          </a:xfrm>
        </p:grpSpPr>
        <p:sp>
          <p:nvSpPr>
            <p:cNvPr id="5925" name="Google Shape;5925;p6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26" name="Google Shape;5926;p6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27" name="Google Shape;5927;p6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28" name="Google Shape;5928;p6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29" name="Google Shape;5929;p6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30" name="Google Shape;5930;p66"/>
          <p:cNvGrpSpPr/>
          <p:nvPr/>
        </p:nvGrpSpPr>
        <p:grpSpPr>
          <a:xfrm>
            <a:off x="5133293" y="7189579"/>
            <a:ext cx="438690" cy="454602"/>
            <a:chOff x="3357325" y="2093500"/>
            <a:chExt cx="311525" cy="322825"/>
          </a:xfrm>
        </p:grpSpPr>
        <p:sp>
          <p:nvSpPr>
            <p:cNvPr id="5931" name="Google Shape;5931;p6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32" name="Google Shape;5932;p6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33" name="Google Shape;5933;p6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934" name="Google Shape;5934;p66"/>
          <p:cNvSpPr/>
          <p:nvPr/>
        </p:nvSpPr>
        <p:spPr>
          <a:xfrm>
            <a:off x="5843839" y="7100927"/>
            <a:ext cx="667346" cy="63164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935" name="Google Shape;5935;p66"/>
          <p:cNvGrpSpPr/>
          <p:nvPr/>
        </p:nvGrpSpPr>
        <p:grpSpPr>
          <a:xfrm>
            <a:off x="6721672" y="7077628"/>
            <a:ext cx="584157" cy="678506"/>
            <a:chOff x="4492800" y="2027925"/>
            <a:chExt cx="414825" cy="481825"/>
          </a:xfrm>
        </p:grpSpPr>
        <p:sp>
          <p:nvSpPr>
            <p:cNvPr id="5936" name="Google Shape;5936;p6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37" name="Google Shape;5937;p6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38" name="Google Shape;5938;p66"/>
          <p:cNvGrpSpPr/>
          <p:nvPr/>
        </p:nvGrpSpPr>
        <p:grpSpPr>
          <a:xfrm>
            <a:off x="7519857" y="7077611"/>
            <a:ext cx="678400" cy="678541"/>
            <a:chOff x="5049725" y="2027900"/>
            <a:chExt cx="481750" cy="481850"/>
          </a:xfrm>
        </p:grpSpPr>
        <p:sp>
          <p:nvSpPr>
            <p:cNvPr id="5939" name="Google Shape;5939;p6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40" name="Google Shape;5940;p6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41" name="Google Shape;5941;p6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42" name="Google Shape;5942;p6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43" name="Google Shape;5943;p6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44" name="Google Shape;5944;p6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45" name="Google Shape;5945;p6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46" name="Google Shape;5946;p6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47" name="Google Shape;5947;p66"/>
          <p:cNvGrpSpPr/>
          <p:nvPr/>
        </p:nvGrpSpPr>
        <p:grpSpPr>
          <a:xfrm>
            <a:off x="8467048" y="7077787"/>
            <a:ext cx="439781" cy="678189"/>
            <a:chOff x="5726350" y="2028150"/>
            <a:chExt cx="312300" cy="481600"/>
          </a:xfrm>
        </p:grpSpPr>
        <p:sp>
          <p:nvSpPr>
            <p:cNvPr id="5948" name="Google Shape;5948;p6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49" name="Google Shape;5949;p6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50" name="Google Shape;5950;p6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51" name="Google Shape;5951;p66"/>
          <p:cNvGrpSpPr/>
          <p:nvPr/>
        </p:nvGrpSpPr>
        <p:grpSpPr>
          <a:xfrm>
            <a:off x="9187430" y="7084000"/>
            <a:ext cx="665762" cy="665762"/>
            <a:chOff x="6239925" y="2032450"/>
            <a:chExt cx="472775" cy="472775"/>
          </a:xfrm>
        </p:grpSpPr>
        <p:sp>
          <p:nvSpPr>
            <p:cNvPr id="5952" name="Google Shape;5952;p6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53" name="Google Shape;5953;p6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54" name="Google Shape;5954;p66"/>
          <p:cNvGrpSpPr/>
          <p:nvPr/>
        </p:nvGrpSpPr>
        <p:grpSpPr>
          <a:xfrm>
            <a:off x="10085614" y="4728184"/>
            <a:ext cx="669282" cy="370849"/>
            <a:chOff x="903075" y="2730000"/>
            <a:chExt cx="475275" cy="263350"/>
          </a:xfrm>
        </p:grpSpPr>
        <p:sp>
          <p:nvSpPr>
            <p:cNvPr id="5955" name="Google Shape;5955;p6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56" name="Google Shape;5956;p6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57" name="Google Shape;5957;p6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58" name="Google Shape;5958;p66"/>
          <p:cNvGrpSpPr/>
          <p:nvPr/>
        </p:nvGrpSpPr>
        <p:grpSpPr>
          <a:xfrm>
            <a:off x="2494397" y="7077628"/>
            <a:ext cx="678506" cy="678506"/>
            <a:chOff x="1492675" y="2027925"/>
            <a:chExt cx="481825" cy="481825"/>
          </a:xfrm>
        </p:grpSpPr>
        <p:sp>
          <p:nvSpPr>
            <p:cNvPr id="5959" name="Google Shape;5959;p6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0" name="Google Shape;5960;p6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1" name="Google Shape;5961;p6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2" name="Google Shape;5962;p6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3" name="Google Shape;5963;p6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64" name="Google Shape;5964;p66"/>
          <p:cNvGrpSpPr/>
          <p:nvPr/>
        </p:nvGrpSpPr>
        <p:grpSpPr>
          <a:xfrm>
            <a:off x="1658718" y="4615269"/>
            <a:ext cx="678471" cy="596373"/>
            <a:chOff x="898875" y="244725"/>
            <a:chExt cx="481800" cy="423500"/>
          </a:xfrm>
        </p:grpSpPr>
        <p:sp>
          <p:nvSpPr>
            <p:cNvPr id="5965" name="Google Shape;5965;p6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6" name="Google Shape;5966;p6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7" name="Google Shape;5967;p6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8" name="Google Shape;5968;p6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69" name="Google Shape;5969;p6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0" name="Google Shape;5970;p6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71" name="Google Shape;5971;p66"/>
          <p:cNvGrpSpPr/>
          <p:nvPr/>
        </p:nvGrpSpPr>
        <p:grpSpPr>
          <a:xfrm>
            <a:off x="10947149" y="4574356"/>
            <a:ext cx="678506" cy="678506"/>
            <a:chOff x="1492675" y="2620775"/>
            <a:chExt cx="481825" cy="481825"/>
          </a:xfrm>
        </p:grpSpPr>
        <p:sp>
          <p:nvSpPr>
            <p:cNvPr id="5972" name="Google Shape;5972;p6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3" name="Google Shape;5973;p6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974" name="Google Shape;5974;p66"/>
          <p:cNvSpPr/>
          <p:nvPr/>
        </p:nvSpPr>
        <p:spPr>
          <a:xfrm>
            <a:off x="11747044" y="4574189"/>
            <a:ext cx="705015" cy="678506"/>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975" name="Google Shape;5975;p66"/>
          <p:cNvGrpSpPr/>
          <p:nvPr/>
        </p:nvGrpSpPr>
        <p:grpSpPr>
          <a:xfrm>
            <a:off x="12594657" y="4606322"/>
            <a:ext cx="667170" cy="614574"/>
            <a:chOff x="2682350" y="2643425"/>
            <a:chExt cx="473775" cy="436425"/>
          </a:xfrm>
        </p:grpSpPr>
        <p:sp>
          <p:nvSpPr>
            <p:cNvPr id="5976" name="Google Shape;5976;p6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7" name="Google Shape;5977;p6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8" name="Google Shape;5978;p6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79" name="Google Shape;5979;p6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80" name="Google Shape;5980;p6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81" name="Google Shape;5981;p6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82" name="Google Shape;5982;p6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83" name="Google Shape;5983;p66"/>
          <p:cNvGrpSpPr/>
          <p:nvPr/>
        </p:nvGrpSpPr>
        <p:grpSpPr>
          <a:xfrm>
            <a:off x="13525635" y="4574356"/>
            <a:ext cx="477063" cy="678506"/>
            <a:chOff x="3342725" y="2620775"/>
            <a:chExt cx="338775" cy="481825"/>
          </a:xfrm>
        </p:grpSpPr>
        <p:sp>
          <p:nvSpPr>
            <p:cNvPr id="5984" name="Google Shape;5984;p6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85" name="Google Shape;5985;p6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86" name="Google Shape;5986;p6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87" name="Google Shape;5987;p66"/>
          <p:cNvGrpSpPr/>
          <p:nvPr/>
        </p:nvGrpSpPr>
        <p:grpSpPr>
          <a:xfrm>
            <a:off x="14313136" y="4574356"/>
            <a:ext cx="556591" cy="678506"/>
            <a:chOff x="3907325" y="2620775"/>
            <a:chExt cx="395250" cy="481825"/>
          </a:xfrm>
        </p:grpSpPr>
        <p:sp>
          <p:nvSpPr>
            <p:cNvPr id="5988" name="Google Shape;5988;p6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89" name="Google Shape;5989;p6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90" name="Google Shape;5990;p6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91" name="Google Shape;5991;p6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92" name="Google Shape;5992;p66"/>
          <p:cNvGrpSpPr/>
          <p:nvPr/>
        </p:nvGrpSpPr>
        <p:grpSpPr>
          <a:xfrm>
            <a:off x="15949358" y="4595567"/>
            <a:ext cx="678506" cy="636084"/>
            <a:chOff x="5049725" y="2635825"/>
            <a:chExt cx="481825" cy="451700"/>
          </a:xfrm>
        </p:grpSpPr>
        <p:sp>
          <p:nvSpPr>
            <p:cNvPr id="5993" name="Google Shape;5993;p6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94" name="Google Shape;5994;p6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95" name="Google Shape;5995;p6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996" name="Google Shape;5996;p66"/>
          <p:cNvGrpSpPr/>
          <p:nvPr/>
        </p:nvGrpSpPr>
        <p:grpSpPr>
          <a:xfrm>
            <a:off x="4750772" y="7904487"/>
            <a:ext cx="677133" cy="676746"/>
            <a:chOff x="5643000" y="2621375"/>
            <a:chExt cx="480850" cy="480575"/>
          </a:xfrm>
        </p:grpSpPr>
        <p:sp>
          <p:nvSpPr>
            <p:cNvPr id="5997" name="Google Shape;5997;p6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98" name="Google Shape;5998;p6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99" name="Google Shape;5999;p6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0" name="Google Shape;6000;p6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1" name="Google Shape;6001;p6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2" name="Google Shape;6002;p6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3" name="Google Shape;6003;p6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04" name="Google Shape;6004;p66"/>
          <p:cNvGrpSpPr/>
          <p:nvPr/>
        </p:nvGrpSpPr>
        <p:grpSpPr>
          <a:xfrm>
            <a:off x="8385564" y="7903607"/>
            <a:ext cx="678717" cy="678506"/>
            <a:chOff x="6235250" y="2620775"/>
            <a:chExt cx="481975" cy="481825"/>
          </a:xfrm>
        </p:grpSpPr>
        <p:sp>
          <p:nvSpPr>
            <p:cNvPr id="6005" name="Google Shape;6005;p6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6" name="Google Shape;6006;p6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7" name="Google Shape;6007;p6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8" name="Google Shape;6008;p6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09" name="Google Shape;6009;p6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010" name="Google Shape;6010;p66"/>
          <p:cNvSpPr/>
          <p:nvPr/>
        </p:nvSpPr>
        <p:spPr>
          <a:xfrm>
            <a:off x="10075168" y="5441386"/>
            <a:ext cx="690053" cy="64059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011" name="Google Shape;6011;p66"/>
          <p:cNvGrpSpPr/>
          <p:nvPr/>
        </p:nvGrpSpPr>
        <p:grpSpPr>
          <a:xfrm>
            <a:off x="10945304" y="5422634"/>
            <a:ext cx="682202" cy="678506"/>
            <a:chOff x="1535000" y="3223325"/>
            <a:chExt cx="484450" cy="481825"/>
          </a:xfrm>
        </p:grpSpPr>
        <p:sp>
          <p:nvSpPr>
            <p:cNvPr id="6012" name="Google Shape;6012;p6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3" name="Google Shape;6013;p6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4" name="Google Shape;6014;p6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15" name="Google Shape;6015;p66"/>
          <p:cNvGrpSpPr/>
          <p:nvPr/>
        </p:nvGrpSpPr>
        <p:grpSpPr>
          <a:xfrm>
            <a:off x="11760439" y="5493237"/>
            <a:ext cx="678506" cy="537299"/>
            <a:chOff x="2085525" y="3263750"/>
            <a:chExt cx="481825" cy="381550"/>
          </a:xfrm>
        </p:grpSpPr>
        <p:sp>
          <p:nvSpPr>
            <p:cNvPr id="6016" name="Google Shape;6016;p6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17" name="Google Shape;6017;p6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018" name="Google Shape;6018;p66"/>
          <p:cNvSpPr/>
          <p:nvPr/>
        </p:nvSpPr>
        <p:spPr>
          <a:xfrm>
            <a:off x="12588808" y="5557381"/>
            <a:ext cx="678506" cy="408589"/>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019" name="Google Shape;6019;p66"/>
          <p:cNvGrpSpPr/>
          <p:nvPr/>
        </p:nvGrpSpPr>
        <p:grpSpPr>
          <a:xfrm>
            <a:off x="13423963" y="5422615"/>
            <a:ext cx="680407" cy="678541"/>
            <a:chOff x="3270450" y="3213625"/>
            <a:chExt cx="483175" cy="481850"/>
          </a:xfrm>
        </p:grpSpPr>
        <p:sp>
          <p:nvSpPr>
            <p:cNvPr id="6020" name="Google Shape;6020;p6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1" name="Google Shape;6021;p6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22" name="Google Shape;6022;p66"/>
          <p:cNvGrpSpPr/>
          <p:nvPr/>
        </p:nvGrpSpPr>
        <p:grpSpPr>
          <a:xfrm>
            <a:off x="14422501" y="5422633"/>
            <a:ext cx="337862" cy="678506"/>
            <a:chOff x="3984950" y="3213600"/>
            <a:chExt cx="239925" cy="481825"/>
          </a:xfrm>
        </p:grpSpPr>
        <p:sp>
          <p:nvSpPr>
            <p:cNvPr id="6023" name="Google Shape;6023;p6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4" name="Google Shape;6024;p6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025" name="Google Shape;6025;p66"/>
          <p:cNvSpPr/>
          <p:nvPr/>
        </p:nvSpPr>
        <p:spPr>
          <a:xfrm>
            <a:off x="15099156" y="5422429"/>
            <a:ext cx="678612" cy="678506"/>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6" name="Google Shape;6026;p66"/>
          <p:cNvSpPr/>
          <p:nvPr/>
        </p:nvSpPr>
        <p:spPr>
          <a:xfrm>
            <a:off x="15949017" y="5462138"/>
            <a:ext cx="678506" cy="59908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027" name="Google Shape;6027;p66"/>
          <p:cNvGrpSpPr/>
          <p:nvPr/>
        </p:nvGrpSpPr>
        <p:grpSpPr>
          <a:xfrm>
            <a:off x="3748563" y="7962974"/>
            <a:ext cx="710437" cy="559760"/>
            <a:chOff x="5629975" y="3255775"/>
            <a:chExt cx="504500" cy="397500"/>
          </a:xfrm>
        </p:grpSpPr>
        <p:sp>
          <p:nvSpPr>
            <p:cNvPr id="6028" name="Google Shape;6028;p6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29" name="Google Shape;6029;p6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0" name="Google Shape;6030;p6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1" name="Google Shape;6031;p6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2" name="Google Shape;6032;p6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33" name="Google Shape;6033;p66"/>
          <p:cNvGrpSpPr/>
          <p:nvPr/>
        </p:nvGrpSpPr>
        <p:grpSpPr>
          <a:xfrm>
            <a:off x="7511679" y="7963186"/>
            <a:ext cx="680513" cy="559337"/>
            <a:chOff x="6234950" y="3255925"/>
            <a:chExt cx="483250" cy="397200"/>
          </a:xfrm>
        </p:grpSpPr>
        <p:sp>
          <p:nvSpPr>
            <p:cNvPr id="6034" name="Google Shape;6034;p6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5" name="Google Shape;6035;p6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6" name="Google Shape;6036;p6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7" name="Google Shape;6037;p6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8" name="Google Shape;6038;p6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39" name="Google Shape;6039;p6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40" name="Google Shape;6040;p66"/>
          <p:cNvGrpSpPr/>
          <p:nvPr/>
        </p:nvGrpSpPr>
        <p:grpSpPr>
          <a:xfrm>
            <a:off x="10102213" y="6251940"/>
            <a:ext cx="636084" cy="678506"/>
            <a:chOff x="914900" y="3806450"/>
            <a:chExt cx="451700" cy="481825"/>
          </a:xfrm>
        </p:grpSpPr>
        <p:sp>
          <p:nvSpPr>
            <p:cNvPr id="6041" name="Google Shape;6041;p6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2" name="Google Shape;6042;p6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3" name="Google Shape;6043;p6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4" name="Google Shape;6044;p6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5" name="Google Shape;6045;p6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46" name="Google Shape;6046;p66"/>
          <p:cNvGrpSpPr/>
          <p:nvPr/>
        </p:nvGrpSpPr>
        <p:grpSpPr>
          <a:xfrm>
            <a:off x="10940056" y="6251570"/>
            <a:ext cx="692694" cy="679245"/>
            <a:chOff x="1490050" y="3805975"/>
            <a:chExt cx="491900" cy="482350"/>
          </a:xfrm>
        </p:grpSpPr>
        <p:sp>
          <p:nvSpPr>
            <p:cNvPr id="6047" name="Google Shape;6047;p6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8" name="Google Shape;6048;p6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49" name="Google Shape;6049;p6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50" name="Google Shape;6050;p6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51" name="Google Shape;6051;p66"/>
          <p:cNvGrpSpPr/>
          <p:nvPr/>
        </p:nvGrpSpPr>
        <p:grpSpPr>
          <a:xfrm>
            <a:off x="11787793" y="6251940"/>
            <a:ext cx="623797" cy="678506"/>
            <a:chOff x="2104275" y="3806450"/>
            <a:chExt cx="442975" cy="481825"/>
          </a:xfrm>
        </p:grpSpPr>
        <p:sp>
          <p:nvSpPr>
            <p:cNvPr id="6052" name="Google Shape;6052;p6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53" name="Google Shape;6053;p6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54" name="Google Shape;6054;p66"/>
          <p:cNvGrpSpPr/>
          <p:nvPr/>
        </p:nvGrpSpPr>
        <p:grpSpPr>
          <a:xfrm>
            <a:off x="12634826" y="6251940"/>
            <a:ext cx="586832" cy="678506"/>
            <a:chOff x="2710875" y="3806450"/>
            <a:chExt cx="416725" cy="481825"/>
          </a:xfrm>
        </p:grpSpPr>
        <p:sp>
          <p:nvSpPr>
            <p:cNvPr id="6055" name="Google Shape;6055;p6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56" name="Google Shape;6056;p6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57" name="Google Shape;6057;p66"/>
          <p:cNvGrpSpPr/>
          <p:nvPr/>
        </p:nvGrpSpPr>
        <p:grpSpPr>
          <a:xfrm>
            <a:off x="14295903" y="6252398"/>
            <a:ext cx="591057" cy="677591"/>
            <a:chOff x="3895050" y="3806775"/>
            <a:chExt cx="419725" cy="481175"/>
          </a:xfrm>
        </p:grpSpPr>
        <p:sp>
          <p:nvSpPr>
            <p:cNvPr id="6058" name="Google Shape;6058;p6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59" name="Google Shape;6059;p6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60" name="Google Shape;6060;p66"/>
          <p:cNvGrpSpPr/>
          <p:nvPr/>
        </p:nvGrpSpPr>
        <p:grpSpPr>
          <a:xfrm>
            <a:off x="15949358" y="6251940"/>
            <a:ext cx="678506" cy="678506"/>
            <a:chOff x="5049725" y="3806450"/>
            <a:chExt cx="481825" cy="481825"/>
          </a:xfrm>
        </p:grpSpPr>
        <p:sp>
          <p:nvSpPr>
            <p:cNvPr id="6061" name="Google Shape;6061;p6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2" name="Google Shape;6062;p6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3" name="Google Shape;6063;p6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64" name="Google Shape;6064;p66"/>
          <p:cNvGrpSpPr/>
          <p:nvPr/>
        </p:nvGrpSpPr>
        <p:grpSpPr>
          <a:xfrm>
            <a:off x="2923967" y="7903596"/>
            <a:ext cx="678506" cy="678506"/>
            <a:chOff x="5651375" y="3806450"/>
            <a:chExt cx="481825" cy="481825"/>
          </a:xfrm>
        </p:grpSpPr>
        <p:sp>
          <p:nvSpPr>
            <p:cNvPr id="6065" name="Google Shape;6065;p6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6" name="Google Shape;6066;p6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7" name="Google Shape;6067;p6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68" name="Google Shape;6068;p6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69" name="Google Shape;6069;p66"/>
          <p:cNvGrpSpPr/>
          <p:nvPr/>
        </p:nvGrpSpPr>
        <p:grpSpPr>
          <a:xfrm>
            <a:off x="6721326" y="7907574"/>
            <a:ext cx="597006" cy="670550"/>
            <a:chOff x="6264300" y="3809300"/>
            <a:chExt cx="423950" cy="476175"/>
          </a:xfrm>
        </p:grpSpPr>
        <p:sp>
          <p:nvSpPr>
            <p:cNvPr id="6070" name="Google Shape;6070;p6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1" name="Google Shape;6071;p6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2" name="Google Shape;6072;p6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73" name="Google Shape;6073;p66"/>
          <p:cNvGrpSpPr/>
          <p:nvPr/>
        </p:nvGrpSpPr>
        <p:grpSpPr>
          <a:xfrm>
            <a:off x="10079682" y="7077762"/>
            <a:ext cx="681146" cy="678541"/>
            <a:chOff x="898875" y="4399275"/>
            <a:chExt cx="483700" cy="481850"/>
          </a:xfrm>
        </p:grpSpPr>
        <p:sp>
          <p:nvSpPr>
            <p:cNvPr id="6074" name="Google Shape;6074;p6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5" name="Google Shape;6075;p6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6" name="Google Shape;6076;p6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7" name="Google Shape;6077;p6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8" name="Google Shape;6078;p6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79" name="Google Shape;6079;p6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0" name="Google Shape;6080;p6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1" name="Google Shape;6081;p6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82" name="Google Shape;6082;p66"/>
          <p:cNvGrpSpPr/>
          <p:nvPr/>
        </p:nvGrpSpPr>
        <p:grpSpPr>
          <a:xfrm>
            <a:off x="10947149" y="7108267"/>
            <a:ext cx="678506" cy="617531"/>
            <a:chOff x="1492675" y="4420975"/>
            <a:chExt cx="481825" cy="438525"/>
          </a:xfrm>
        </p:grpSpPr>
        <p:sp>
          <p:nvSpPr>
            <p:cNvPr id="6083" name="Google Shape;6083;p6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4" name="Google Shape;6084;p6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5" name="Google Shape;6085;p6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6" name="Google Shape;6086;p6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87" name="Google Shape;6087;p6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88" name="Google Shape;6088;p66"/>
          <p:cNvGrpSpPr/>
          <p:nvPr/>
        </p:nvGrpSpPr>
        <p:grpSpPr>
          <a:xfrm>
            <a:off x="9176552" y="6251771"/>
            <a:ext cx="687518" cy="678541"/>
            <a:chOff x="6232000" y="1435050"/>
            <a:chExt cx="488225" cy="481850"/>
          </a:xfrm>
        </p:grpSpPr>
        <p:sp>
          <p:nvSpPr>
            <p:cNvPr id="6089" name="Google Shape;6089;p6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0" name="Google Shape;6090;p6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1" name="Google Shape;6091;p6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2" name="Google Shape;6092;p6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3" name="Google Shape;6093;p6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94" name="Google Shape;6094;p66"/>
          <p:cNvGrpSpPr/>
          <p:nvPr/>
        </p:nvGrpSpPr>
        <p:grpSpPr>
          <a:xfrm>
            <a:off x="1698024" y="7079089"/>
            <a:ext cx="599858" cy="675584"/>
            <a:chOff x="924450" y="2028975"/>
            <a:chExt cx="425975" cy="479750"/>
          </a:xfrm>
        </p:grpSpPr>
        <p:sp>
          <p:nvSpPr>
            <p:cNvPr id="6095" name="Google Shape;6095;p6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6" name="Google Shape;6096;p6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097" name="Google Shape;6097;p6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098" name="Google Shape;6098;p66"/>
          <p:cNvGrpSpPr/>
          <p:nvPr/>
        </p:nvGrpSpPr>
        <p:grpSpPr>
          <a:xfrm>
            <a:off x="11757112" y="7079117"/>
            <a:ext cx="685160" cy="675830"/>
            <a:chOff x="2084100" y="4400250"/>
            <a:chExt cx="486550" cy="479925"/>
          </a:xfrm>
        </p:grpSpPr>
        <p:sp>
          <p:nvSpPr>
            <p:cNvPr id="6099" name="Google Shape;6099;p6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0" name="Google Shape;6100;p6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1" name="Google Shape;6101;p6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2" name="Google Shape;6102;p6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3" name="Google Shape;6103;p6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4" name="Google Shape;6104;p6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05" name="Google Shape;6105;p66"/>
          <p:cNvGrpSpPr/>
          <p:nvPr/>
        </p:nvGrpSpPr>
        <p:grpSpPr>
          <a:xfrm>
            <a:off x="13489111" y="7077762"/>
            <a:ext cx="550113" cy="678541"/>
            <a:chOff x="3330525" y="4399275"/>
            <a:chExt cx="390650" cy="481850"/>
          </a:xfrm>
        </p:grpSpPr>
        <p:sp>
          <p:nvSpPr>
            <p:cNvPr id="6106" name="Google Shape;6106;p6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7" name="Google Shape;6107;p6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8" name="Google Shape;6108;p6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09" name="Google Shape;6109;p6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0" name="Google Shape;6110;p6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1" name="Google Shape;6111;p6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2" name="Google Shape;6112;p6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13" name="Google Shape;6113;p66"/>
          <p:cNvGrpSpPr/>
          <p:nvPr/>
        </p:nvGrpSpPr>
        <p:grpSpPr>
          <a:xfrm>
            <a:off x="14338168" y="7077779"/>
            <a:ext cx="506530" cy="678506"/>
            <a:chOff x="3938800" y="4399275"/>
            <a:chExt cx="359700" cy="481825"/>
          </a:xfrm>
        </p:grpSpPr>
        <p:sp>
          <p:nvSpPr>
            <p:cNvPr id="6114" name="Google Shape;6114;p6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5" name="Google Shape;6115;p6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6" name="Google Shape;6116;p6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7" name="Google Shape;6117;p6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18" name="Google Shape;6118;p6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19" name="Google Shape;6119;p66"/>
          <p:cNvGrpSpPr/>
          <p:nvPr/>
        </p:nvGrpSpPr>
        <p:grpSpPr>
          <a:xfrm>
            <a:off x="15279724" y="7077779"/>
            <a:ext cx="318077" cy="678506"/>
            <a:chOff x="4584850" y="4399275"/>
            <a:chExt cx="225875" cy="481825"/>
          </a:xfrm>
        </p:grpSpPr>
        <p:sp>
          <p:nvSpPr>
            <p:cNvPr id="6120" name="Google Shape;6120;p6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21" name="Google Shape;6121;p6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22" name="Google Shape;6122;p66"/>
          <p:cNvGrpSpPr/>
          <p:nvPr/>
        </p:nvGrpSpPr>
        <p:grpSpPr>
          <a:xfrm>
            <a:off x="13424914" y="6332823"/>
            <a:ext cx="678506" cy="516739"/>
            <a:chOff x="3271200" y="3863875"/>
            <a:chExt cx="481825" cy="366950"/>
          </a:xfrm>
        </p:grpSpPr>
        <p:sp>
          <p:nvSpPr>
            <p:cNvPr id="6123" name="Google Shape;6123;p6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24" name="Google Shape;6124;p6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125" name="Google Shape;6125;p66"/>
          <p:cNvSpPr/>
          <p:nvPr/>
        </p:nvSpPr>
        <p:spPr>
          <a:xfrm>
            <a:off x="15915996" y="7077640"/>
            <a:ext cx="744551" cy="67822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126" name="Google Shape;6126;p66"/>
          <p:cNvGrpSpPr/>
          <p:nvPr/>
        </p:nvGrpSpPr>
        <p:grpSpPr>
          <a:xfrm>
            <a:off x="2099360" y="7903590"/>
            <a:ext cx="678506" cy="678506"/>
            <a:chOff x="5642550" y="4399275"/>
            <a:chExt cx="481825" cy="481825"/>
          </a:xfrm>
        </p:grpSpPr>
        <p:sp>
          <p:nvSpPr>
            <p:cNvPr id="6127" name="Google Shape;6127;p6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28" name="Google Shape;6128;p6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29" name="Google Shape;6129;p66"/>
          <p:cNvGrpSpPr/>
          <p:nvPr/>
        </p:nvGrpSpPr>
        <p:grpSpPr>
          <a:xfrm>
            <a:off x="5719631" y="7927406"/>
            <a:ext cx="726631" cy="630874"/>
            <a:chOff x="6218300" y="4416175"/>
            <a:chExt cx="516000" cy="448000"/>
          </a:xfrm>
        </p:grpSpPr>
        <p:sp>
          <p:nvSpPr>
            <p:cNvPr id="6130" name="Google Shape;6130;p6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31" name="Google Shape;6131;p6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32" name="Google Shape;6132;p6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33" name="Google Shape;6133;p66"/>
          <p:cNvGrpSpPr/>
          <p:nvPr/>
        </p:nvGrpSpPr>
        <p:grpSpPr>
          <a:xfrm>
            <a:off x="11837758" y="7903585"/>
            <a:ext cx="678506" cy="678506"/>
            <a:chOff x="899850" y="4992125"/>
            <a:chExt cx="481825" cy="481825"/>
          </a:xfrm>
        </p:grpSpPr>
        <p:sp>
          <p:nvSpPr>
            <p:cNvPr id="6134" name="Google Shape;6134;p6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35" name="Google Shape;6135;p6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36" name="Google Shape;6136;p6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37" name="Google Shape;6137;p66"/>
          <p:cNvGrpSpPr/>
          <p:nvPr/>
        </p:nvGrpSpPr>
        <p:grpSpPr>
          <a:xfrm>
            <a:off x="10923415" y="7903585"/>
            <a:ext cx="678506" cy="678506"/>
            <a:chOff x="1492675" y="4992125"/>
            <a:chExt cx="481825" cy="481825"/>
          </a:xfrm>
        </p:grpSpPr>
        <p:sp>
          <p:nvSpPr>
            <p:cNvPr id="6138" name="Google Shape;6138;p6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39" name="Google Shape;6139;p6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40" name="Google Shape;6140;p66"/>
          <p:cNvGrpSpPr/>
          <p:nvPr/>
        </p:nvGrpSpPr>
        <p:grpSpPr>
          <a:xfrm>
            <a:off x="10008925" y="7903585"/>
            <a:ext cx="678506" cy="678506"/>
            <a:chOff x="2085525" y="4992125"/>
            <a:chExt cx="481825" cy="481825"/>
          </a:xfrm>
        </p:grpSpPr>
        <p:sp>
          <p:nvSpPr>
            <p:cNvPr id="6141" name="Google Shape;6141;p6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42" name="Google Shape;6142;p6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43" name="Google Shape;6143;p66"/>
          <p:cNvGrpSpPr/>
          <p:nvPr/>
        </p:nvGrpSpPr>
        <p:grpSpPr>
          <a:xfrm>
            <a:off x="13666441" y="7903585"/>
            <a:ext cx="678506" cy="678506"/>
            <a:chOff x="2678350" y="4992125"/>
            <a:chExt cx="481825" cy="481825"/>
          </a:xfrm>
        </p:grpSpPr>
        <p:sp>
          <p:nvSpPr>
            <p:cNvPr id="6144" name="Google Shape;6144;p6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45" name="Google Shape;6145;p6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46" name="Google Shape;6146;p6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47" name="Google Shape;6147;p66"/>
          <p:cNvGrpSpPr/>
          <p:nvPr/>
        </p:nvGrpSpPr>
        <p:grpSpPr>
          <a:xfrm>
            <a:off x="9257631" y="7903585"/>
            <a:ext cx="678506" cy="678506"/>
            <a:chOff x="3271200" y="4992125"/>
            <a:chExt cx="481825" cy="481825"/>
          </a:xfrm>
        </p:grpSpPr>
        <p:sp>
          <p:nvSpPr>
            <p:cNvPr id="6148" name="Google Shape;6148;p6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49" name="Google Shape;6149;p6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0" name="Google Shape;6150;p6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51" name="Google Shape;6151;p66"/>
          <p:cNvGrpSpPr/>
          <p:nvPr/>
        </p:nvGrpSpPr>
        <p:grpSpPr>
          <a:xfrm>
            <a:off x="14580525" y="7905644"/>
            <a:ext cx="678823" cy="674387"/>
            <a:chOff x="3863900" y="4993625"/>
            <a:chExt cx="482050" cy="478900"/>
          </a:xfrm>
        </p:grpSpPr>
        <p:sp>
          <p:nvSpPr>
            <p:cNvPr id="6152" name="Google Shape;6152;p6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3" name="Google Shape;6153;p6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4" name="Google Shape;6154;p6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5" name="Google Shape;6155;p6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56" name="Google Shape;6156;p66"/>
          <p:cNvGrpSpPr/>
          <p:nvPr/>
        </p:nvGrpSpPr>
        <p:grpSpPr>
          <a:xfrm>
            <a:off x="15494875" y="7905644"/>
            <a:ext cx="678823" cy="674387"/>
            <a:chOff x="4456725" y="4993625"/>
            <a:chExt cx="482050" cy="478900"/>
          </a:xfrm>
        </p:grpSpPr>
        <p:sp>
          <p:nvSpPr>
            <p:cNvPr id="6157" name="Google Shape;6157;p6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8" name="Google Shape;6158;p6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59" name="Google Shape;6159;p6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0" name="Google Shape;6160;p6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61" name="Google Shape;6161;p66"/>
          <p:cNvGrpSpPr/>
          <p:nvPr/>
        </p:nvGrpSpPr>
        <p:grpSpPr>
          <a:xfrm>
            <a:off x="15099510" y="4595567"/>
            <a:ext cx="678506" cy="636084"/>
            <a:chOff x="4456875" y="2635825"/>
            <a:chExt cx="481825" cy="451700"/>
          </a:xfrm>
        </p:grpSpPr>
        <p:sp>
          <p:nvSpPr>
            <p:cNvPr id="6162" name="Google Shape;6162;p6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3" name="Google Shape;6163;p6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4" name="Google Shape;6164;p6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5" name="Google Shape;6165;p6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6" name="Google Shape;6166;p6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67" name="Google Shape;6167;p6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68" name="Google Shape;6168;p66"/>
          <p:cNvGrpSpPr/>
          <p:nvPr/>
        </p:nvGrpSpPr>
        <p:grpSpPr>
          <a:xfrm>
            <a:off x="12752060" y="7905627"/>
            <a:ext cx="678823" cy="674422"/>
            <a:chOff x="5049575" y="4993600"/>
            <a:chExt cx="482050" cy="478925"/>
          </a:xfrm>
        </p:grpSpPr>
        <p:sp>
          <p:nvSpPr>
            <p:cNvPr id="6169" name="Google Shape;6169;p6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0" name="Google Shape;6170;p6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1" name="Google Shape;6171;p6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2" name="Google Shape;6172;p6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73" name="Google Shape;6173;p66"/>
          <p:cNvGrpSpPr/>
          <p:nvPr/>
        </p:nvGrpSpPr>
        <p:grpSpPr>
          <a:xfrm>
            <a:off x="15102467" y="6251957"/>
            <a:ext cx="672592" cy="678471"/>
            <a:chOff x="4464775" y="3806475"/>
            <a:chExt cx="477625" cy="481800"/>
          </a:xfrm>
        </p:grpSpPr>
        <p:sp>
          <p:nvSpPr>
            <p:cNvPr id="6174" name="Google Shape;6174;p6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5" name="Google Shape;6175;p6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6" name="Google Shape;6176;p6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7" name="Google Shape;6177;p6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8" name="Google Shape;6178;p6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79" name="Google Shape;6179;p6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180" name="Google Shape;6180;p66"/>
          <p:cNvGrpSpPr/>
          <p:nvPr/>
        </p:nvGrpSpPr>
        <p:grpSpPr>
          <a:xfrm>
            <a:off x="12630073" y="7077814"/>
            <a:ext cx="596337" cy="678436"/>
            <a:chOff x="2707950" y="4399325"/>
            <a:chExt cx="423475" cy="481775"/>
          </a:xfrm>
        </p:grpSpPr>
        <p:sp>
          <p:nvSpPr>
            <p:cNvPr id="6181" name="Google Shape;6181;p6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2" name="Google Shape;6182;p6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3" name="Google Shape;6183;p6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4" name="Google Shape;6184;p6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5" name="Google Shape;6185;p6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6" name="Google Shape;6186;p6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7" name="Google Shape;6187;p6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8" name="Google Shape;6188;p6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89" name="Google Shape;6189;p6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90" name="Google Shape;6190;p6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91" name="Google Shape;6191;p6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192" name="Google Shape;6192;p6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96" name="Shape 6196"/>
        <p:cNvGrpSpPr/>
        <p:nvPr/>
      </p:nvGrpSpPr>
      <p:grpSpPr>
        <a:xfrm>
          <a:off x="0" y="0"/>
          <a:ext cx="0" cy="0"/>
          <a:chOff x="0" y="0"/>
          <a:chExt cx="0" cy="0"/>
        </a:xfrm>
      </p:grpSpPr>
      <p:sp>
        <p:nvSpPr>
          <p:cNvPr id="6197" name="Google Shape;6197;p67"/>
          <p:cNvSpPr txBox="1"/>
          <p:nvPr>
            <p:ph idx="4294967295" type="title"/>
          </p:nvPr>
        </p:nvSpPr>
        <p:spPr>
          <a:xfrm>
            <a:off x="1699350" y="18958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98" name="Google Shape;6198;p67"/>
          <p:cNvSpPr txBox="1"/>
          <p:nvPr>
            <p:ph idx="4294967295" type="title"/>
          </p:nvPr>
        </p:nvSpPr>
        <p:spPr>
          <a:xfrm>
            <a:off x="9716800" y="18958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199" name="Google Shape;6199;p67"/>
          <p:cNvGrpSpPr/>
          <p:nvPr/>
        </p:nvGrpSpPr>
        <p:grpSpPr>
          <a:xfrm>
            <a:off x="1752723" y="3067008"/>
            <a:ext cx="644197" cy="741058"/>
            <a:chOff x="-42971725" y="3217825"/>
            <a:chExt cx="275675" cy="317125"/>
          </a:xfrm>
        </p:grpSpPr>
        <p:sp>
          <p:nvSpPr>
            <p:cNvPr id="6200" name="Google Shape;6200;p6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1" name="Google Shape;6201;p6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2" name="Google Shape;6202;p6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03" name="Google Shape;6203;p67"/>
          <p:cNvGrpSpPr/>
          <p:nvPr/>
        </p:nvGrpSpPr>
        <p:grpSpPr>
          <a:xfrm>
            <a:off x="1696552" y="4004320"/>
            <a:ext cx="756539" cy="675102"/>
            <a:chOff x="-42996150" y="3612600"/>
            <a:chExt cx="323750" cy="288900"/>
          </a:xfrm>
        </p:grpSpPr>
        <p:sp>
          <p:nvSpPr>
            <p:cNvPr id="6204" name="Google Shape;6204;p6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5" name="Google Shape;6205;p6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6" name="Google Shape;6206;p6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07" name="Google Shape;6207;p67"/>
          <p:cNvGrpSpPr/>
          <p:nvPr/>
        </p:nvGrpSpPr>
        <p:grpSpPr>
          <a:xfrm>
            <a:off x="1702072" y="4823060"/>
            <a:ext cx="745498" cy="741817"/>
            <a:chOff x="-42994575" y="3950300"/>
            <a:chExt cx="319025" cy="317450"/>
          </a:xfrm>
        </p:grpSpPr>
        <p:sp>
          <p:nvSpPr>
            <p:cNvPr id="6208" name="Google Shape;6208;p6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9" name="Google Shape;6209;p6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0" name="Google Shape;6210;p6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11" name="Google Shape;6211;p67"/>
          <p:cNvGrpSpPr/>
          <p:nvPr/>
        </p:nvGrpSpPr>
        <p:grpSpPr>
          <a:xfrm>
            <a:off x="6008863" y="3116724"/>
            <a:ext cx="743570" cy="741759"/>
            <a:chOff x="-41111350" y="3239100"/>
            <a:chExt cx="318200" cy="317425"/>
          </a:xfrm>
        </p:grpSpPr>
        <p:sp>
          <p:nvSpPr>
            <p:cNvPr id="6212" name="Google Shape;6212;p6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3" name="Google Shape;6213;p6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4" name="Google Shape;6214;p6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5" name="Google Shape;6215;p6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16" name="Google Shape;6216;p67"/>
          <p:cNvGrpSpPr/>
          <p:nvPr/>
        </p:nvGrpSpPr>
        <p:grpSpPr>
          <a:xfrm>
            <a:off x="6001501" y="3987787"/>
            <a:ext cx="758292" cy="741934"/>
            <a:chOff x="-41117650" y="3605525"/>
            <a:chExt cx="324500" cy="317500"/>
          </a:xfrm>
        </p:grpSpPr>
        <p:sp>
          <p:nvSpPr>
            <p:cNvPr id="6217" name="Google Shape;6217;p6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8" name="Google Shape;6218;p6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9" name="Google Shape;6219;p6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20" name="Google Shape;6220;p67"/>
          <p:cNvSpPr/>
          <p:nvPr/>
        </p:nvSpPr>
        <p:spPr>
          <a:xfrm>
            <a:off x="6013762" y="4886959"/>
            <a:ext cx="745439" cy="723356"/>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21" name="Google Shape;6221;p67"/>
          <p:cNvGrpSpPr/>
          <p:nvPr/>
        </p:nvGrpSpPr>
        <p:grpSpPr>
          <a:xfrm>
            <a:off x="3654010" y="5770834"/>
            <a:ext cx="432542" cy="743628"/>
            <a:chOff x="-39205300" y="3220175"/>
            <a:chExt cx="185100" cy="318225"/>
          </a:xfrm>
        </p:grpSpPr>
        <p:sp>
          <p:nvSpPr>
            <p:cNvPr id="6222" name="Google Shape;6222;p6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3" name="Google Shape;6223;p6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24" name="Google Shape;6224;p67"/>
          <p:cNvGrpSpPr/>
          <p:nvPr/>
        </p:nvGrpSpPr>
        <p:grpSpPr>
          <a:xfrm>
            <a:off x="3585066" y="6690976"/>
            <a:ext cx="600032" cy="738546"/>
            <a:chOff x="-39248625" y="3588600"/>
            <a:chExt cx="256775" cy="316050"/>
          </a:xfrm>
        </p:grpSpPr>
        <p:sp>
          <p:nvSpPr>
            <p:cNvPr id="6225" name="Google Shape;6225;p6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6" name="Google Shape;6226;p6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27" name="Google Shape;6227;p67"/>
          <p:cNvSpPr/>
          <p:nvPr/>
        </p:nvSpPr>
        <p:spPr>
          <a:xfrm>
            <a:off x="3527108" y="7602228"/>
            <a:ext cx="727095" cy="74181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8" name="Google Shape;6228;p67"/>
          <p:cNvSpPr/>
          <p:nvPr/>
        </p:nvSpPr>
        <p:spPr>
          <a:xfrm>
            <a:off x="7906202" y="5745104"/>
            <a:ext cx="739948" cy="737202"/>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29" name="Google Shape;6229;p67"/>
          <p:cNvGrpSpPr/>
          <p:nvPr/>
        </p:nvGrpSpPr>
        <p:grpSpPr>
          <a:xfrm>
            <a:off x="2486493" y="3067008"/>
            <a:ext cx="859008" cy="741759"/>
            <a:chOff x="-42651700" y="3217825"/>
            <a:chExt cx="367600" cy="317425"/>
          </a:xfrm>
        </p:grpSpPr>
        <p:sp>
          <p:nvSpPr>
            <p:cNvPr id="6230" name="Google Shape;6230;p6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1" name="Google Shape;6231;p6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2" name="Google Shape;6232;p6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3" name="Google Shape;6233;p6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34" name="Google Shape;6234;p67"/>
          <p:cNvGrpSpPr/>
          <p:nvPr/>
        </p:nvGrpSpPr>
        <p:grpSpPr>
          <a:xfrm>
            <a:off x="2557357" y="3946309"/>
            <a:ext cx="717281" cy="726453"/>
            <a:chOff x="-42617300" y="3587775"/>
            <a:chExt cx="306950" cy="310875"/>
          </a:xfrm>
        </p:grpSpPr>
        <p:sp>
          <p:nvSpPr>
            <p:cNvPr id="6235" name="Google Shape;6235;p6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6" name="Google Shape;6236;p6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37" name="Google Shape;6237;p67"/>
          <p:cNvSpPr/>
          <p:nvPr/>
        </p:nvSpPr>
        <p:spPr>
          <a:xfrm>
            <a:off x="2550261" y="4824395"/>
            <a:ext cx="743570" cy="73994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38" name="Google Shape;6238;p67"/>
          <p:cNvGrpSpPr/>
          <p:nvPr/>
        </p:nvGrpSpPr>
        <p:grpSpPr>
          <a:xfrm>
            <a:off x="6901012" y="3115789"/>
            <a:ext cx="753852" cy="740649"/>
            <a:chOff x="-40748275" y="3238700"/>
            <a:chExt cx="322600" cy="316950"/>
          </a:xfrm>
        </p:grpSpPr>
        <p:sp>
          <p:nvSpPr>
            <p:cNvPr id="6239" name="Google Shape;6239;p6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0" name="Google Shape;6240;p6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1" name="Google Shape;6241;p6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2" name="Google Shape;6242;p6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3" name="Google Shape;6243;p6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4" name="Google Shape;6244;p6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5" name="Google Shape;6245;p67"/>
          <p:cNvGrpSpPr/>
          <p:nvPr/>
        </p:nvGrpSpPr>
        <p:grpSpPr>
          <a:xfrm>
            <a:off x="6906123" y="4051757"/>
            <a:ext cx="743628" cy="677380"/>
            <a:chOff x="-40745125" y="3632900"/>
            <a:chExt cx="318225" cy="289875"/>
          </a:xfrm>
        </p:grpSpPr>
        <p:sp>
          <p:nvSpPr>
            <p:cNvPr id="6246" name="Google Shape;6246;p6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7" name="Google Shape;6247;p6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8" name="Google Shape;6248;p6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9" name="Google Shape;6249;p6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0" name="Google Shape;6250;p6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1" name="Google Shape;6251;p6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2" name="Google Shape;6252;p6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53" name="Google Shape;6253;p67"/>
          <p:cNvGrpSpPr/>
          <p:nvPr/>
        </p:nvGrpSpPr>
        <p:grpSpPr>
          <a:xfrm>
            <a:off x="6914419" y="4874178"/>
            <a:ext cx="727037" cy="740357"/>
            <a:chOff x="-40742750" y="3972175"/>
            <a:chExt cx="311125" cy="316825"/>
          </a:xfrm>
        </p:grpSpPr>
        <p:sp>
          <p:nvSpPr>
            <p:cNvPr id="6254" name="Google Shape;6254;p6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5" name="Google Shape;6255;p6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56" name="Google Shape;6256;p67"/>
          <p:cNvGrpSpPr/>
          <p:nvPr/>
        </p:nvGrpSpPr>
        <p:grpSpPr>
          <a:xfrm>
            <a:off x="4479742" y="5774515"/>
            <a:ext cx="533784" cy="739948"/>
            <a:chOff x="-38860325" y="3221750"/>
            <a:chExt cx="228425" cy="316650"/>
          </a:xfrm>
        </p:grpSpPr>
        <p:sp>
          <p:nvSpPr>
            <p:cNvPr id="6257" name="Google Shape;6257;p6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8" name="Google Shape;6258;p6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9" name="Google Shape;6259;p6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0" name="Google Shape;6260;p6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61" name="Google Shape;6261;p67"/>
          <p:cNvGrpSpPr/>
          <p:nvPr/>
        </p:nvGrpSpPr>
        <p:grpSpPr>
          <a:xfrm>
            <a:off x="4381355" y="6698629"/>
            <a:ext cx="760161" cy="734223"/>
            <a:chOff x="-38905225" y="3591875"/>
            <a:chExt cx="325300" cy="314200"/>
          </a:xfrm>
        </p:grpSpPr>
        <p:sp>
          <p:nvSpPr>
            <p:cNvPr id="6262" name="Google Shape;6262;p6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3" name="Google Shape;6263;p6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4" name="Google Shape;6264;p6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65" name="Google Shape;6265;p67"/>
          <p:cNvSpPr/>
          <p:nvPr/>
        </p:nvSpPr>
        <p:spPr>
          <a:xfrm>
            <a:off x="4396982" y="7718185"/>
            <a:ext cx="739948" cy="625853"/>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66" name="Google Shape;6266;p67"/>
          <p:cNvGrpSpPr/>
          <p:nvPr/>
        </p:nvGrpSpPr>
        <p:grpSpPr>
          <a:xfrm>
            <a:off x="7994855" y="6668788"/>
            <a:ext cx="581630" cy="739480"/>
            <a:chOff x="-37370925" y="3579105"/>
            <a:chExt cx="248900" cy="316450"/>
          </a:xfrm>
        </p:grpSpPr>
        <p:sp>
          <p:nvSpPr>
            <p:cNvPr id="6267" name="Google Shape;6267;p6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8" name="Google Shape;6268;p6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69" name="Google Shape;6269;p67"/>
          <p:cNvSpPr/>
          <p:nvPr/>
        </p:nvSpPr>
        <p:spPr>
          <a:xfrm>
            <a:off x="3394963" y="3068383"/>
            <a:ext cx="728906" cy="738838"/>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0" name="Google Shape;6270;p67"/>
          <p:cNvSpPr/>
          <p:nvPr/>
        </p:nvSpPr>
        <p:spPr>
          <a:xfrm>
            <a:off x="3444646" y="3938988"/>
            <a:ext cx="629534" cy="74362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71" name="Google Shape;6271;p67"/>
          <p:cNvGrpSpPr/>
          <p:nvPr/>
        </p:nvGrpSpPr>
        <p:grpSpPr>
          <a:xfrm>
            <a:off x="3381605" y="4824930"/>
            <a:ext cx="743628" cy="739948"/>
            <a:chOff x="-42259725" y="3951100"/>
            <a:chExt cx="318225" cy="316650"/>
          </a:xfrm>
        </p:grpSpPr>
        <p:sp>
          <p:nvSpPr>
            <p:cNvPr id="6272" name="Google Shape;6272;p6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3" name="Google Shape;6273;p6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4" name="Google Shape;6274;p67"/>
          <p:cNvGrpSpPr/>
          <p:nvPr/>
        </p:nvGrpSpPr>
        <p:grpSpPr>
          <a:xfrm>
            <a:off x="7778328" y="3182972"/>
            <a:ext cx="741759" cy="675510"/>
            <a:chOff x="-40378075" y="3267450"/>
            <a:chExt cx="317425" cy="289075"/>
          </a:xfrm>
        </p:grpSpPr>
        <p:sp>
          <p:nvSpPr>
            <p:cNvPr id="6275" name="Google Shape;6275;p6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6" name="Google Shape;6276;p6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7" name="Google Shape;6277;p6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8" name="Google Shape;6278;p6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9" name="Google Shape;6279;p67"/>
          <p:cNvGrpSpPr/>
          <p:nvPr/>
        </p:nvGrpSpPr>
        <p:grpSpPr>
          <a:xfrm>
            <a:off x="7785660" y="3985509"/>
            <a:ext cx="727095" cy="739948"/>
            <a:chOff x="-40372575" y="3604550"/>
            <a:chExt cx="311150" cy="316650"/>
          </a:xfrm>
        </p:grpSpPr>
        <p:sp>
          <p:nvSpPr>
            <p:cNvPr id="6280" name="Google Shape;6280;p6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1" name="Google Shape;6281;p6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2" name="Google Shape;6282;p6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83" name="Google Shape;6283;p67"/>
          <p:cNvSpPr/>
          <p:nvPr/>
        </p:nvSpPr>
        <p:spPr>
          <a:xfrm>
            <a:off x="7792325" y="4872062"/>
            <a:ext cx="725226" cy="74380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84" name="Google Shape;6284;p67"/>
          <p:cNvGrpSpPr/>
          <p:nvPr/>
        </p:nvGrpSpPr>
        <p:grpSpPr>
          <a:xfrm>
            <a:off x="5233559" y="5770834"/>
            <a:ext cx="798076" cy="744329"/>
            <a:chOff x="-38542250" y="3220175"/>
            <a:chExt cx="341525" cy="318525"/>
          </a:xfrm>
        </p:grpSpPr>
        <p:sp>
          <p:nvSpPr>
            <p:cNvPr id="6285" name="Google Shape;6285;p6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6" name="Google Shape;6286;p6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7" name="Google Shape;6287;p6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88" name="Google Shape;6288;p67"/>
          <p:cNvGrpSpPr/>
          <p:nvPr/>
        </p:nvGrpSpPr>
        <p:grpSpPr>
          <a:xfrm>
            <a:off x="5277423" y="6689574"/>
            <a:ext cx="739948" cy="738137"/>
            <a:chOff x="-38537400" y="3588000"/>
            <a:chExt cx="316650" cy="315875"/>
          </a:xfrm>
        </p:grpSpPr>
        <p:sp>
          <p:nvSpPr>
            <p:cNvPr id="6289" name="Google Shape;6289;p6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0" name="Google Shape;6290;p6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1" name="Google Shape;6291;p6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2" name="Google Shape;6292;p6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93" name="Google Shape;6293;p67"/>
          <p:cNvGrpSpPr/>
          <p:nvPr/>
        </p:nvGrpSpPr>
        <p:grpSpPr>
          <a:xfrm>
            <a:off x="5275583" y="7604632"/>
            <a:ext cx="743628" cy="739948"/>
            <a:chOff x="-38538975" y="3954250"/>
            <a:chExt cx="318225" cy="316650"/>
          </a:xfrm>
        </p:grpSpPr>
        <p:sp>
          <p:nvSpPr>
            <p:cNvPr id="6294" name="Google Shape;6294;p6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5" name="Google Shape;6295;p6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96" name="Google Shape;6296;p67"/>
          <p:cNvGrpSpPr/>
          <p:nvPr/>
        </p:nvGrpSpPr>
        <p:grpSpPr>
          <a:xfrm>
            <a:off x="7910207" y="7594487"/>
            <a:ext cx="750931" cy="743628"/>
            <a:chOff x="-37385100" y="3949908"/>
            <a:chExt cx="321350" cy="318225"/>
          </a:xfrm>
        </p:grpSpPr>
        <p:sp>
          <p:nvSpPr>
            <p:cNvPr id="6297" name="Google Shape;6297;p6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8" name="Google Shape;6298;p6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99" name="Google Shape;6299;p67"/>
          <p:cNvGrpSpPr/>
          <p:nvPr/>
        </p:nvGrpSpPr>
        <p:grpSpPr>
          <a:xfrm>
            <a:off x="4261526" y="3065606"/>
            <a:ext cx="741817" cy="741350"/>
            <a:chOff x="-41895050" y="3217225"/>
            <a:chExt cx="317450" cy="317250"/>
          </a:xfrm>
        </p:grpSpPr>
        <p:sp>
          <p:nvSpPr>
            <p:cNvPr id="6300" name="Google Shape;6300;p6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1" name="Google Shape;6301;p6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2" name="Google Shape;6302;p6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3" name="Google Shape;6303;p6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4" name="Google Shape;6304;p6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05" name="Google Shape;6305;p67"/>
          <p:cNvGrpSpPr/>
          <p:nvPr/>
        </p:nvGrpSpPr>
        <p:grpSpPr>
          <a:xfrm>
            <a:off x="4260620" y="3939474"/>
            <a:ext cx="743628" cy="739948"/>
            <a:chOff x="-41893475" y="3584850"/>
            <a:chExt cx="318225" cy="316650"/>
          </a:xfrm>
        </p:grpSpPr>
        <p:sp>
          <p:nvSpPr>
            <p:cNvPr id="6306" name="Google Shape;6306;p6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7" name="Google Shape;6307;p6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8" name="Google Shape;6308;p6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9" name="Google Shape;6309;p6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10" name="Google Shape;6310;p67"/>
          <p:cNvSpPr/>
          <p:nvPr/>
        </p:nvSpPr>
        <p:spPr>
          <a:xfrm>
            <a:off x="4266566" y="4828075"/>
            <a:ext cx="743628" cy="738604"/>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1" name="Google Shape;6311;p67"/>
          <p:cNvSpPr/>
          <p:nvPr/>
        </p:nvSpPr>
        <p:spPr>
          <a:xfrm>
            <a:off x="1690082" y="5812750"/>
            <a:ext cx="877994" cy="73807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12" name="Google Shape;6312;p67"/>
          <p:cNvGrpSpPr/>
          <p:nvPr/>
        </p:nvGrpSpPr>
        <p:grpSpPr>
          <a:xfrm>
            <a:off x="1800677" y="6730059"/>
            <a:ext cx="675043" cy="741817"/>
            <a:chOff x="-39998250" y="3605325"/>
            <a:chExt cx="288875" cy="317450"/>
          </a:xfrm>
        </p:grpSpPr>
        <p:sp>
          <p:nvSpPr>
            <p:cNvPr id="6313" name="Google Shape;6313;p6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4" name="Google Shape;6314;p6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15" name="Google Shape;6315;p67"/>
          <p:cNvGrpSpPr/>
          <p:nvPr/>
        </p:nvGrpSpPr>
        <p:grpSpPr>
          <a:xfrm>
            <a:off x="1768225" y="7646987"/>
            <a:ext cx="739948" cy="739889"/>
            <a:chOff x="-40011050" y="3972375"/>
            <a:chExt cx="316650" cy="316625"/>
          </a:xfrm>
        </p:grpSpPr>
        <p:sp>
          <p:nvSpPr>
            <p:cNvPr id="6316" name="Google Shape;6316;p6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7" name="Google Shape;6317;p6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18" name="Google Shape;6318;p67"/>
          <p:cNvGrpSpPr/>
          <p:nvPr/>
        </p:nvGrpSpPr>
        <p:grpSpPr>
          <a:xfrm>
            <a:off x="6232087" y="5776384"/>
            <a:ext cx="533842" cy="738078"/>
            <a:chOff x="-38129425" y="3222550"/>
            <a:chExt cx="228450" cy="315850"/>
          </a:xfrm>
        </p:grpSpPr>
        <p:sp>
          <p:nvSpPr>
            <p:cNvPr id="6319" name="Google Shape;6319;p6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0" name="Google Shape;6320;p6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1" name="Google Shape;6321;p67"/>
          <p:cNvGrpSpPr/>
          <p:nvPr/>
        </p:nvGrpSpPr>
        <p:grpSpPr>
          <a:xfrm>
            <a:off x="6142024" y="6689574"/>
            <a:ext cx="743570" cy="739948"/>
            <a:chOff x="-38172725" y="3588000"/>
            <a:chExt cx="318200" cy="316650"/>
          </a:xfrm>
        </p:grpSpPr>
        <p:sp>
          <p:nvSpPr>
            <p:cNvPr id="6322" name="Google Shape;6322;p6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3" name="Google Shape;6323;p6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4" name="Google Shape;6324;p6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5" name="Google Shape;6325;p6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6" name="Google Shape;6326;p6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7" name="Google Shape;6327;p6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8" name="Google Shape;6328;p6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9" name="Google Shape;6329;p6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30" name="Google Shape;6330;p67"/>
          <p:cNvGrpSpPr/>
          <p:nvPr/>
        </p:nvGrpSpPr>
        <p:grpSpPr>
          <a:xfrm>
            <a:off x="6293829" y="7606443"/>
            <a:ext cx="439961" cy="739948"/>
            <a:chOff x="-38109725" y="3955025"/>
            <a:chExt cx="188275" cy="316650"/>
          </a:xfrm>
        </p:grpSpPr>
        <p:sp>
          <p:nvSpPr>
            <p:cNvPr id="6331" name="Google Shape;6331;p6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2" name="Google Shape;6332;p6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33" name="Google Shape;6333;p67"/>
          <p:cNvSpPr/>
          <p:nvPr/>
        </p:nvSpPr>
        <p:spPr>
          <a:xfrm>
            <a:off x="4497034" y="8525966"/>
            <a:ext cx="767580" cy="740532"/>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34" name="Google Shape;6334;p67"/>
          <p:cNvGrpSpPr/>
          <p:nvPr/>
        </p:nvGrpSpPr>
        <p:grpSpPr>
          <a:xfrm>
            <a:off x="5124627" y="3069287"/>
            <a:ext cx="747309" cy="738137"/>
            <a:chOff x="-41530375" y="3218800"/>
            <a:chExt cx="319800" cy="315875"/>
          </a:xfrm>
        </p:grpSpPr>
        <p:sp>
          <p:nvSpPr>
            <p:cNvPr id="6335" name="Google Shape;6335;p6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6" name="Google Shape;6336;p6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37" name="Google Shape;6337;p67"/>
          <p:cNvGrpSpPr/>
          <p:nvPr/>
        </p:nvGrpSpPr>
        <p:grpSpPr>
          <a:xfrm>
            <a:off x="5129213" y="4099603"/>
            <a:ext cx="738137" cy="578007"/>
            <a:chOff x="-41526450" y="3653375"/>
            <a:chExt cx="315875" cy="247350"/>
          </a:xfrm>
        </p:grpSpPr>
        <p:sp>
          <p:nvSpPr>
            <p:cNvPr id="6338" name="Google Shape;6338;p6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9" name="Google Shape;6339;p6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0" name="Google Shape;6340;p67"/>
          <p:cNvGrpSpPr/>
          <p:nvPr/>
        </p:nvGrpSpPr>
        <p:grpSpPr>
          <a:xfrm>
            <a:off x="5131988" y="4824930"/>
            <a:ext cx="732587" cy="739948"/>
            <a:chOff x="-41526450" y="3951100"/>
            <a:chExt cx="313500" cy="316650"/>
          </a:xfrm>
        </p:grpSpPr>
        <p:sp>
          <p:nvSpPr>
            <p:cNvPr id="6341" name="Google Shape;6341;p6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2" name="Google Shape;6342;p6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3" name="Google Shape;6343;p6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4" name="Google Shape;6344;p67"/>
          <p:cNvGrpSpPr/>
          <p:nvPr/>
        </p:nvGrpSpPr>
        <p:grpSpPr>
          <a:xfrm>
            <a:off x="2662497" y="5813189"/>
            <a:ext cx="679191" cy="743628"/>
            <a:chOff x="-39625900" y="3238300"/>
            <a:chExt cx="290650" cy="318225"/>
          </a:xfrm>
        </p:grpSpPr>
        <p:sp>
          <p:nvSpPr>
            <p:cNvPr id="6345" name="Google Shape;6345;p6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6" name="Google Shape;6346;p6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47" name="Google Shape;6347;p67"/>
          <p:cNvSpPr/>
          <p:nvPr/>
        </p:nvSpPr>
        <p:spPr>
          <a:xfrm>
            <a:off x="2706844" y="6731440"/>
            <a:ext cx="631345" cy="73994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48" name="Google Shape;6348;p67"/>
          <p:cNvGrpSpPr/>
          <p:nvPr/>
        </p:nvGrpSpPr>
        <p:grpSpPr>
          <a:xfrm>
            <a:off x="2650599" y="7646111"/>
            <a:ext cx="732587" cy="740882"/>
            <a:chOff x="-39647175" y="3972000"/>
            <a:chExt cx="313500" cy="317050"/>
          </a:xfrm>
        </p:grpSpPr>
        <p:sp>
          <p:nvSpPr>
            <p:cNvPr id="6349" name="Google Shape;6349;p6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0" name="Google Shape;6350;p6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1" name="Google Shape;6351;p6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2" name="Google Shape;6352;p67"/>
          <p:cNvGrpSpPr/>
          <p:nvPr/>
        </p:nvGrpSpPr>
        <p:grpSpPr>
          <a:xfrm>
            <a:off x="6988854" y="5774106"/>
            <a:ext cx="750989" cy="741759"/>
            <a:chOff x="-37808850" y="3221575"/>
            <a:chExt cx="321375" cy="317425"/>
          </a:xfrm>
        </p:grpSpPr>
        <p:sp>
          <p:nvSpPr>
            <p:cNvPr id="6353" name="Google Shape;6353;p6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4" name="Google Shape;6354;p6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5" name="Google Shape;6355;p67"/>
          <p:cNvGrpSpPr/>
          <p:nvPr/>
        </p:nvGrpSpPr>
        <p:grpSpPr>
          <a:xfrm>
            <a:off x="7006402" y="6818167"/>
            <a:ext cx="745498" cy="482316"/>
            <a:chOff x="-37806500" y="3643030"/>
            <a:chExt cx="319025" cy="206400"/>
          </a:xfrm>
        </p:grpSpPr>
        <p:sp>
          <p:nvSpPr>
            <p:cNvPr id="6356" name="Google Shape;6356;p6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7" name="Google Shape;6357;p6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8" name="Google Shape;6358;p67"/>
          <p:cNvGrpSpPr/>
          <p:nvPr/>
        </p:nvGrpSpPr>
        <p:grpSpPr>
          <a:xfrm>
            <a:off x="7011017" y="7602763"/>
            <a:ext cx="736267" cy="743628"/>
            <a:chOff x="-37804925" y="3953450"/>
            <a:chExt cx="315075" cy="318225"/>
          </a:xfrm>
        </p:grpSpPr>
        <p:sp>
          <p:nvSpPr>
            <p:cNvPr id="6359" name="Google Shape;6359;p6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0" name="Google Shape;6360;p6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1" name="Google Shape;6361;p6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62" name="Google Shape;6362;p67"/>
          <p:cNvSpPr/>
          <p:nvPr/>
        </p:nvSpPr>
        <p:spPr>
          <a:xfrm>
            <a:off x="5508904" y="8532250"/>
            <a:ext cx="531973" cy="73807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63" name="Google Shape;6363;p67"/>
          <p:cNvGrpSpPr/>
          <p:nvPr/>
        </p:nvGrpSpPr>
        <p:grpSpPr>
          <a:xfrm>
            <a:off x="9721954" y="3107977"/>
            <a:ext cx="711325" cy="617451"/>
            <a:chOff x="-28462125" y="3199700"/>
            <a:chExt cx="298550" cy="259150"/>
          </a:xfrm>
        </p:grpSpPr>
        <p:sp>
          <p:nvSpPr>
            <p:cNvPr id="6364" name="Google Shape;6364;p6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5" name="Google Shape;6365;p6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6" name="Google Shape;6366;p6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7" name="Google Shape;6367;p67"/>
          <p:cNvGrpSpPr/>
          <p:nvPr/>
        </p:nvGrpSpPr>
        <p:grpSpPr>
          <a:xfrm>
            <a:off x="9723860" y="3977356"/>
            <a:ext cx="707513" cy="705667"/>
            <a:chOff x="-28461325" y="3545475"/>
            <a:chExt cx="296950" cy="296175"/>
          </a:xfrm>
        </p:grpSpPr>
        <p:sp>
          <p:nvSpPr>
            <p:cNvPr id="6368" name="Google Shape;6368;p6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9" name="Google Shape;6369;p6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0" name="Google Shape;6370;p6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1" name="Google Shape;6371;p6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2" name="Google Shape;6372;p6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3" name="Google Shape;6373;p6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4" name="Google Shape;6374;p67"/>
          <p:cNvGrpSpPr/>
          <p:nvPr/>
        </p:nvGrpSpPr>
        <p:grpSpPr>
          <a:xfrm>
            <a:off x="9716325" y="4877443"/>
            <a:ext cx="722583" cy="705607"/>
            <a:chOff x="-28463700" y="3914875"/>
            <a:chExt cx="303275" cy="296150"/>
          </a:xfrm>
        </p:grpSpPr>
        <p:sp>
          <p:nvSpPr>
            <p:cNvPr id="6375" name="Google Shape;6375;p6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6" name="Google Shape;6376;p6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7" name="Google Shape;6377;p67"/>
          <p:cNvGrpSpPr/>
          <p:nvPr/>
        </p:nvGrpSpPr>
        <p:grpSpPr>
          <a:xfrm>
            <a:off x="14185894" y="3189610"/>
            <a:ext cx="703760" cy="454183"/>
            <a:chOff x="-26573400" y="3224125"/>
            <a:chExt cx="295375" cy="190625"/>
          </a:xfrm>
        </p:grpSpPr>
        <p:sp>
          <p:nvSpPr>
            <p:cNvPr id="6378" name="Google Shape;6378;p6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9" name="Google Shape;6379;p6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80" name="Google Shape;6380;p67"/>
          <p:cNvGrpSpPr/>
          <p:nvPr/>
        </p:nvGrpSpPr>
        <p:grpSpPr>
          <a:xfrm>
            <a:off x="14185894" y="3978280"/>
            <a:ext cx="703760" cy="703820"/>
            <a:chOff x="-26573400" y="3546250"/>
            <a:chExt cx="295375" cy="295400"/>
          </a:xfrm>
        </p:grpSpPr>
        <p:sp>
          <p:nvSpPr>
            <p:cNvPr id="6381" name="Google Shape;6381;p6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2" name="Google Shape;6382;p6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3" name="Google Shape;6383;p6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4" name="Google Shape;6384;p6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5" name="Google Shape;6385;p6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86" name="Google Shape;6386;p67"/>
          <p:cNvGrpSpPr/>
          <p:nvPr/>
        </p:nvGrpSpPr>
        <p:grpSpPr>
          <a:xfrm>
            <a:off x="14162455" y="4878098"/>
            <a:ext cx="750638" cy="704297"/>
            <a:chOff x="-26583625" y="3917025"/>
            <a:chExt cx="315050" cy="295600"/>
          </a:xfrm>
        </p:grpSpPr>
        <p:sp>
          <p:nvSpPr>
            <p:cNvPr id="6387" name="Google Shape;6387;p6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8" name="Google Shape;6388;p6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9" name="Google Shape;6389;p6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0" name="Google Shape;6390;p6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91" name="Google Shape;6391;p67"/>
          <p:cNvSpPr/>
          <p:nvPr/>
        </p:nvSpPr>
        <p:spPr>
          <a:xfrm>
            <a:off x="11496631" y="5839128"/>
            <a:ext cx="705667" cy="70376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92" name="Google Shape;6392;p67"/>
          <p:cNvGrpSpPr/>
          <p:nvPr/>
        </p:nvGrpSpPr>
        <p:grpSpPr>
          <a:xfrm>
            <a:off x="11559484" y="6796157"/>
            <a:ext cx="578078" cy="705667"/>
            <a:chOff x="-24694925" y="3518700"/>
            <a:chExt cx="242625" cy="296175"/>
          </a:xfrm>
        </p:grpSpPr>
        <p:sp>
          <p:nvSpPr>
            <p:cNvPr id="6393" name="Google Shape;6393;p6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4" name="Google Shape;6394;p6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5" name="Google Shape;6395;p6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6" name="Google Shape;6396;p6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7" name="Google Shape;6397;p67"/>
          <p:cNvGrpSpPr/>
          <p:nvPr/>
        </p:nvGrpSpPr>
        <p:grpSpPr>
          <a:xfrm>
            <a:off x="11558560" y="7696214"/>
            <a:ext cx="579925" cy="705667"/>
            <a:chOff x="-24709100" y="3888875"/>
            <a:chExt cx="243400" cy="296175"/>
          </a:xfrm>
        </p:grpSpPr>
        <p:sp>
          <p:nvSpPr>
            <p:cNvPr id="6398" name="Google Shape;6398;p6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9" name="Google Shape;6399;p6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0" name="Google Shape;6400;p6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01" name="Google Shape;6401;p67"/>
          <p:cNvGrpSpPr/>
          <p:nvPr/>
        </p:nvGrpSpPr>
        <p:grpSpPr>
          <a:xfrm>
            <a:off x="15958561" y="5841541"/>
            <a:ext cx="713112" cy="699114"/>
            <a:chOff x="-22863675" y="3131775"/>
            <a:chExt cx="299300" cy="293425"/>
          </a:xfrm>
        </p:grpSpPr>
        <p:sp>
          <p:nvSpPr>
            <p:cNvPr id="6402" name="Google Shape;6402;p6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3" name="Google Shape;6403;p6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4" name="Google Shape;6404;p6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05" name="Google Shape;6405;p67"/>
          <p:cNvGrpSpPr/>
          <p:nvPr/>
        </p:nvGrpSpPr>
        <p:grpSpPr>
          <a:xfrm>
            <a:off x="10644288" y="3063898"/>
            <a:ext cx="621203" cy="705607"/>
            <a:chOff x="-28069875" y="3175300"/>
            <a:chExt cx="260725" cy="296150"/>
          </a:xfrm>
        </p:grpSpPr>
        <p:sp>
          <p:nvSpPr>
            <p:cNvPr id="6406" name="Google Shape;6406;p6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7" name="Google Shape;6407;p6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8" name="Google Shape;6408;p6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9" name="Google Shape;6409;p6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0" name="Google Shape;6410;p6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1" name="Google Shape;6411;p6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2" name="Google Shape;6412;p6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3" name="Google Shape;6413;p6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4" name="Google Shape;6414;p6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15" name="Google Shape;6415;p67"/>
          <p:cNvSpPr/>
          <p:nvPr/>
        </p:nvSpPr>
        <p:spPr>
          <a:xfrm>
            <a:off x="10603155" y="3979369"/>
            <a:ext cx="705607" cy="701437"/>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16" name="Google Shape;6416;p67"/>
          <p:cNvGrpSpPr/>
          <p:nvPr/>
        </p:nvGrpSpPr>
        <p:grpSpPr>
          <a:xfrm>
            <a:off x="10726845" y="4878366"/>
            <a:ext cx="456089" cy="703760"/>
            <a:chOff x="-28032075" y="3916450"/>
            <a:chExt cx="191425" cy="295375"/>
          </a:xfrm>
        </p:grpSpPr>
        <p:sp>
          <p:nvSpPr>
            <p:cNvPr id="6417" name="Google Shape;6417;p6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8" name="Google Shape;6418;p6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9" name="Google Shape;6419;p6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20" name="Google Shape;6420;p67"/>
          <p:cNvGrpSpPr/>
          <p:nvPr/>
        </p:nvGrpSpPr>
        <p:grpSpPr>
          <a:xfrm>
            <a:off x="15057539" y="3063869"/>
            <a:ext cx="705667" cy="705667"/>
            <a:chOff x="-26201650" y="3176075"/>
            <a:chExt cx="296175" cy="296175"/>
          </a:xfrm>
        </p:grpSpPr>
        <p:sp>
          <p:nvSpPr>
            <p:cNvPr id="6421" name="Google Shape;6421;p6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2" name="Google Shape;6422;p6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23" name="Google Shape;6423;p67"/>
          <p:cNvGrpSpPr/>
          <p:nvPr/>
        </p:nvGrpSpPr>
        <p:grpSpPr>
          <a:xfrm>
            <a:off x="15056586" y="3978309"/>
            <a:ext cx="707573" cy="703760"/>
            <a:chOff x="-26204800" y="3547050"/>
            <a:chExt cx="296975" cy="295375"/>
          </a:xfrm>
        </p:grpSpPr>
        <p:sp>
          <p:nvSpPr>
            <p:cNvPr id="6424" name="Google Shape;6424;p6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5" name="Google Shape;6425;p6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26" name="Google Shape;6426;p67"/>
          <p:cNvSpPr/>
          <p:nvPr/>
        </p:nvSpPr>
        <p:spPr>
          <a:xfrm>
            <a:off x="15122359" y="4877301"/>
            <a:ext cx="578019" cy="705667"/>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27" name="Google Shape;6427;p67"/>
          <p:cNvGrpSpPr/>
          <p:nvPr/>
        </p:nvGrpSpPr>
        <p:grpSpPr>
          <a:xfrm>
            <a:off x="12399095" y="5838265"/>
            <a:ext cx="690656" cy="705667"/>
            <a:chOff x="-24353875" y="3147725"/>
            <a:chExt cx="289875" cy="296175"/>
          </a:xfrm>
        </p:grpSpPr>
        <p:sp>
          <p:nvSpPr>
            <p:cNvPr id="6428" name="Google Shape;6428;p6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9" name="Google Shape;6429;p6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0" name="Google Shape;6430;p67"/>
          <p:cNvGrpSpPr/>
          <p:nvPr/>
        </p:nvGrpSpPr>
        <p:grpSpPr>
          <a:xfrm>
            <a:off x="12415059" y="6797081"/>
            <a:ext cx="658729" cy="703820"/>
            <a:chOff x="-24344425" y="3519475"/>
            <a:chExt cx="276475" cy="295400"/>
          </a:xfrm>
        </p:grpSpPr>
        <p:sp>
          <p:nvSpPr>
            <p:cNvPr id="6431" name="Google Shape;6431;p6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2" name="Google Shape;6432;p6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3" name="Google Shape;6433;p67"/>
          <p:cNvGrpSpPr/>
          <p:nvPr/>
        </p:nvGrpSpPr>
        <p:grpSpPr>
          <a:xfrm>
            <a:off x="12394420" y="7700920"/>
            <a:ext cx="700008" cy="696255"/>
            <a:chOff x="-24353075" y="3891250"/>
            <a:chExt cx="293800" cy="292225"/>
          </a:xfrm>
        </p:grpSpPr>
        <p:sp>
          <p:nvSpPr>
            <p:cNvPr id="6434" name="Google Shape;6434;p6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5" name="Google Shape;6435;p6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6" name="Google Shape;6436;p67"/>
          <p:cNvGrpSpPr/>
          <p:nvPr/>
        </p:nvGrpSpPr>
        <p:grpSpPr>
          <a:xfrm>
            <a:off x="15961361" y="6797527"/>
            <a:ext cx="707513" cy="702927"/>
            <a:chOff x="-22845575" y="3504075"/>
            <a:chExt cx="296950" cy="295025"/>
          </a:xfrm>
        </p:grpSpPr>
        <p:sp>
          <p:nvSpPr>
            <p:cNvPr id="6437" name="Google Shape;6437;p6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8" name="Google Shape;6438;p6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9" name="Google Shape;6439;p67"/>
          <p:cNvGrpSpPr/>
          <p:nvPr/>
        </p:nvGrpSpPr>
        <p:grpSpPr>
          <a:xfrm>
            <a:off x="11547724" y="3064822"/>
            <a:ext cx="598688" cy="703760"/>
            <a:chOff x="-27691025" y="3175300"/>
            <a:chExt cx="251275" cy="295375"/>
          </a:xfrm>
        </p:grpSpPr>
        <p:sp>
          <p:nvSpPr>
            <p:cNvPr id="6440" name="Google Shape;6440;p6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1" name="Google Shape;6441;p6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2" name="Google Shape;6442;p6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3" name="Google Shape;6443;p6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44" name="Google Shape;6444;p67"/>
          <p:cNvGrpSpPr/>
          <p:nvPr/>
        </p:nvGrpSpPr>
        <p:grpSpPr>
          <a:xfrm>
            <a:off x="11492358" y="4102175"/>
            <a:ext cx="709419" cy="456030"/>
            <a:chOff x="-27721750" y="3598250"/>
            <a:chExt cx="297750" cy="191400"/>
          </a:xfrm>
        </p:grpSpPr>
        <p:sp>
          <p:nvSpPr>
            <p:cNvPr id="6445" name="Google Shape;6445;p6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6" name="Google Shape;6446;p6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47" name="Google Shape;6447;p67"/>
          <p:cNvGrpSpPr/>
          <p:nvPr/>
        </p:nvGrpSpPr>
        <p:grpSpPr>
          <a:xfrm>
            <a:off x="11495157" y="4889267"/>
            <a:ext cx="703820" cy="681960"/>
            <a:chOff x="-27719400" y="3925600"/>
            <a:chExt cx="295400" cy="286225"/>
          </a:xfrm>
        </p:grpSpPr>
        <p:sp>
          <p:nvSpPr>
            <p:cNvPr id="6448" name="Google Shape;6448;p6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9" name="Google Shape;6449;p6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0" name="Google Shape;6450;p67"/>
          <p:cNvGrpSpPr/>
          <p:nvPr/>
        </p:nvGrpSpPr>
        <p:grpSpPr>
          <a:xfrm>
            <a:off x="15937701" y="3062945"/>
            <a:ext cx="707513" cy="707513"/>
            <a:chOff x="-25834600" y="3176875"/>
            <a:chExt cx="296950" cy="296950"/>
          </a:xfrm>
        </p:grpSpPr>
        <p:sp>
          <p:nvSpPr>
            <p:cNvPr id="6451" name="Google Shape;6451;p6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2" name="Google Shape;6452;p6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3" name="Google Shape;6453;p6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4" name="Google Shape;6454;p6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5" name="Google Shape;6455;p6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6" name="Google Shape;6456;p67"/>
          <p:cNvGrpSpPr/>
          <p:nvPr/>
        </p:nvGrpSpPr>
        <p:grpSpPr>
          <a:xfrm>
            <a:off x="15937701" y="3998949"/>
            <a:ext cx="707513" cy="662482"/>
            <a:chOff x="-25834600" y="3564375"/>
            <a:chExt cx="296950" cy="278050"/>
          </a:xfrm>
        </p:grpSpPr>
        <p:sp>
          <p:nvSpPr>
            <p:cNvPr id="6457" name="Google Shape;6457;p6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8" name="Google Shape;6458;p6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9" name="Google Shape;6459;p6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0" name="Google Shape;6460;p6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1" name="Google Shape;6461;p6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2" name="Google Shape;6462;p6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3" name="Google Shape;6463;p6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4" name="Google Shape;6464;p6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65" name="Google Shape;6465;p67"/>
          <p:cNvGrpSpPr/>
          <p:nvPr/>
        </p:nvGrpSpPr>
        <p:grpSpPr>
          <a:xfrm>
            <a:off x="15933949" y="4877652"/>
            <a:ext cx="715018" cy="705190"/>
            <a:chOff x="-25834600" y="3915850"/>
            <a:chExt cx="300100" cy="295975"/>
          </a:xfrm>
        </p:grpSpPr>
        <p:sp>
          <p:nvSpPr>
            <p:cNvPr id="6466" name="Google Shape;6466;p6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7" name="Google Shape;6467;p6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8" name="Google Shape;6468;p6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69" name="Google Shape;6469;p67"/>
          <p:cNvGrpSpPr/>
          <p:nvPr/>
        </p:nvGrpSpPr>
        <p:grpSpPr>
          <a:xfrm>
            <a:off x="13404804" y="5840112"/>
            <a:ext cx="457936" cy="701974"/>
            <a:chOff x="-23930925" y="3149300"/>
            <a:chExt cx="192200" cy="294625"/>
          </a:xfrm>
        </p:grpSpPr>
        <p:sp>
          <p:nvSpPr>
            <p:cNvPr id="6470" name="Google Shape;6470;p6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1" name="Google Shape;6471;p6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2" name="Google Shape;6472;p6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3" name="Google Shape;6473;p6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4" name="Google Shape;6474;p67"/>
          <p:cNvGrpSpPr/>
          <p:nvPr/>
        </p:nvGrpSpPr>
        <p:grpSpPr>
          <a:xfrm>
            <a:off x="13318465" y="6797081"/>
            <a:ext cx="630615" cy="703820"/>
            <a:chOff x="-23962425" y="3519475"/>
            <a:chExt cx="264675" cy="295400"/>
          </a:xfrm>
        </p:grpSpPr>
        <p:sp>
          <p:nvSpPr>
            <p:cNvPr id="6475" name="Google Shape;6475;p6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6" name="Google Shape;6476;p6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77" name="Google Shape;6477;p67"/>
          <p:cNvSpPr/>
          <p:nvPr/>
        </p:nvSpPr>
        <p:spPr>
          <a:xfrm>
            <a:off x="13259336" y="7704501"/>
            <a:ext cx="750698" cy="688869"/>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78" name="Google Shape;6478;p67"/>
          <p:cNvGrpSpPr/>
          <p:nvPr/>
        </p:nvGrpSpPr>
        <p:grpSpPr>
          <a:xfrm>
            <a:off x="16075816" y="7697168"/>
            <a:ext cx="478605" cy="703760"/>
            <a:chOff x="-22788075" y="3904625"/>
            <a:chExt cx="200875" cy="295375"/>
          </a:xfrm>
        </p:grpSpPr>
        <p:sp>
          <p:nvSpPr>
            <p:cNvPr id="6479" name="Google Shape;6479;p6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0" name="Google Shape;6480;p6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1" name="Google Shape;6481;p6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2" name="Google Shape;6482;p6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83" name="Google Shape;6483;p67"/>
          <p:cNvGrpSpPr/>
          <p:nvPr/>
        </p:nvGrpSpPr>
        <p:grpSpPr>
          <a:xfrm>
            <a:off x="12386412" y="3063898"/>
            <a:ext cx="709419" cy="705607"/>
            <a:chOff x="-27351575" y="3175300"/>
            <a:chExt cx="297750" cy="296150"/>
          </a:xfrm>
        </p:grpSpPr>
        <p:sp>
          <p:nvSpPr>
            <p:cNvPr id="6484" name="Google Shape;6484;p6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5" name="Google Shape;6485;p6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6" name="Google Shape;6486;p6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7" name="Google Shape;6487;p6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88" name="Google Shape;6488;p67"/>
          <p:cNvGrpSpPr/>
          <p:nvPr/>
        </p:nvGrpSpPr>
        <p:grpSpPr>
          <a:xfrm>
            <a:off x="12471828" y="3977118"/>
            <a:ext cx="538587" cy="706143"/>
            <a:chOff x="-27313750" y="3545275"/>
            <a:chExt cx="226050" cy="296375"/>
          </a:xfrm>
        </p:grpSpPr>
        <p:sp>
          <p:nvSpPr>
            <p:cNvPr id="6489" name="Google Shape;6489;p6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0" name="Google Shape;6490;p6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1" name="Google Shape;6491;p6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2" name="Google Shape;6492;p67"/>
          <p:cNvGrpSpPr/>
          <p:nvPr/>
        </p:nvGrpSpPr>
        <p:grpSpPr>
          <a:xfrm>
            <a:off x="12386412" y="4873661"/>
            <a:ext cx="709419" cy="713172"/>
            <a:chOff x="-27351575" y="3915650"/>
            <a:chExt cx="297750" cy="299325"/>
          </a:xfrm>
        </p:grpSpPr>
        <p:sp>
          <p:nvSpPr>
            <p:cNvPr id="6493" name="Google Shape;6493;p6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4" name="Google Shape;6494;p6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5" name="Google Shape;6495;p67"/>
          <p:cNvGrpSpPr/>
          <p:nvPr/>
        </p:nvGrpSpPr>
        <p:grpSpPr>
          <a:xfrm>
            <a:off x="9761392" y="5838058"/>
            <a:ext cx="638120" cy="706084"/>
            <a:chOff x="-25445525" y="3175900"/>
            <a:chExt cx="267825" cy="296350"/>
          </a:xfrm>
        </p:grpSpPr>
        <p:sp>
          <p:nvSpPr>
            <p:cNvPr id="6496" name="Google Shape;6496;p6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7" name="Google Shape;6497;p6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8" name="Google Shape;6498;p6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9" name="Google Shape;6499;p67"/>
          <p:cNvGrpSpPr/>
          <p:nvPr/>
        </p:nvGrpSpPr>
        <p:grpSpPr>
          <a:xfrm>
            <a:off x="9724819" y="6818704"/>
            <a:ext cx="711266" cy="660576"/>
            <a:chOff x="-25465200" y="3565175"/>
            <a:chExt cx="298525" cy="277250"/>
          </a:xfrm>
        </p:grpSpPr>
        <p:sp>
          <p:nvSpPr>
            <p:cNvPr id="6500" name="Google Shape;6500;p6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1" name="Google Shape;6501;p6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02" name="Google Shape;6502;p67"/>
          <p:cNvGrpSpPr/>
          <p:nvPr/>
        </p:nvGrpSpPr>
        <p:grpSpPr>
          <a:xfrm>
            <a:off x="9723896" y="7697764"/>
            <a:ext cx="713112" cy="702569"/>
            <a:chOff x="-25465200" y="3916150"/>
            <a:chExt cx="299300" cy="294875"/>
          </a:xfrm>
        </p:grpSpPr>
        <p:sp>
          <p:nvSpPr>
            <p:cNvPr id="6503" name="Google Shape;6503;p6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4" name="Google Shape;6504;p6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05" name="Google Shape;6505;p67"/>
          <p:cNvGrpSpPr/>
          <p:nvPr/>
        </p:nvGrpSpPr>
        <p:grpSpPr>
          <a:xfrm>
            <a:off x="14178775" y="5838295"/>
            <a:ext cx="703760" cy="705607"/>
            <a:chOff x="-23615075" y="3148525"/>
            <a:chExt cx="295375" cy="296150"/>
          </a:xfrm>
        </p:grpSpPr>
        <p:sp>
          <p:nvSpPr>
            <p:cNvPr id="6506" name="Google Shape;6506;p6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7" name="Google Shape;6507;p6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8" name="Google Shape;6508;p6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9" name="Google Shape;6509;p6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10" name="Google Shape;6510;p67"/>
          <p:cNvSpPr/>
          <p:nvPr/>
        </p:nvSpPr>
        <p:spPr>
          <a:xfrm>
            <a:off x="14174968" y="6795014"/>
            <a:ext cx="713172" cy="707751"/>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11" name="Google Shape;6511;p67"/>
          <p:cNvGrpSpPr/>
          <p:nvPr/>
        </p:nvGrpSpPr>
        <p:grpSpPr>
          <a:xfrm>
            <a:off x="14177822" y="7716854"/>
            <a:ext cx="705667" cy="664388"/>
            <a:chOff x="-23615075" y="3906200"/>
            <a:chExt cx="296175" cy="278850"/>
          </a:xfrm>
        </p:grpSpPr>
        <p:sp>
          <p:nvSpPr>
            <p:cNvPr id="6512" name="Google Shape;6512;p6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3" name="Google Shape;6513;p6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4" name="Google Shape;6514;p6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15" name="Google Shape;6515;p67"/>
          <p:cNvSpPr/>
          <p:nvPr/>
        </p:nvSpPr>
        <p:spPr>
          <a:xfrm>
            <a:off x="12415487" y="8580789"/>
            <a:ext cx="703760" cy="70191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16" name="Google Shape;6516;p67"/>
          <p:cNvGrpSpPr/>
          <p:nvPr/>
        </p:nvGrpSpPr>
        <p:grpSpPr>
          <a:xfrm>
            <a:off x="13275760" y="3064137"/>
            <a:ext cx="707513" cy="705130"/>
            <a:chOff x="-26980600" y="3175500"/>
            <a:chExt cx="296950" cy="295950"/>
          </a:xfrm>
        </p:grpSpPr>
        <p:sp>
          <p:nvSpPr>
            <p:cNvPr id="6517" name="Google Shape;6517;p6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8" name="Google Shape;6518;p6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9" name="Google Shape;6519;p6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20" name="Google Shape;6520;p67"/>
          <p:cNvSpPr/>
          <p:nvPr/>
        </p:nvSpPr>
        <p:spPr>
          <a:xfrm>
            <a:off x="13320894" y="3978178"/>
            <a:ext cx="619297" cy="70382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21" name="Google Shape;6521;p67"/>
          <p:cNvGrpSpPr/>
          <p:nvPr/>
        </p:nvGrpSpPr>
        <p:grpSpPr>
          <a:xfrm>
            <a:off x="13276713" y="4941208"/>
            <a:ext cx="705607" cy="578078"/>
            <a:chOff x="-26981375" y="3951875"/>
            <a:chExt cx="296150" cy="242625"/>
          </a:xfrm>
        </p:grpSpPr>
        <p:sp>
          <p:nvSpPr>
            <p:cNvPr id="6522" name="Google Shape;6522;p6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3" name="Google Shape;6523;p6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4" name="Google Shape;6524;p6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25" name="Google Shape;6525;p67"/>
          <p:cNvGrpSpPr/>
          <p:nvPr/>
        </p:nvGrpSpPr>
        <p:grpSpPr>
          <a:xfrm>
            <a:off x="10606798" y="5836390"/>
            <a:ext cx="703820" cy="709419"/>
            <a:chOff x="-25094250" y="3176075"/>
            <a:chExt cx="295400" cy="297750"/>
          </a:xfrm>
        </p:grpSpPr>
        <p:sp>
          <p:nvSpPr>
            <p:cNvPr id="6526" name="Google Shape;6526;p6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7" name="Google Shape;6527;p6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8" name="Google Shape;6528;p6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29" name="Google Shape;6529;p67"/>
          <p:cNvGrpSpPr/>
          <p:nvPr/>
        </p:nvGrpSpPr>
        <p:grpSpPr>
          <a:xfrm>
            <a:off x="10606798" y="6797111"/>
            <a:ext cx="703820" cy="703760"/>
            <a:chOff x="-25094250" y="3547050"/>
            <a:chExt cx="295400" cy="295375"/>
          </a:xfrm>
        </p:grpSpPr>
        <p:sp>
          <p:nvSpPr>
            <p:cNvPr id="6530" name="Google Shape;6530;p6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1" name="Google Shape;6531;p6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2" name="Google Shape;6532;p6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3" name="Google Shape;6533;p6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4" name="Google Shape;6534;p6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35" name="Google Shape;6535;p67"/>
          <p:cNvSpPr/>
          <p:nvPr/>
        </p:nvSpPr>
        <p:spPr>
          <a:xfrm>
            <a:off x="10606830" y="7807071"/>
            <a:ext cx="705667" cy="483727"/>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36" name="Google Shape;6536;p67"/>
          <p:cNvGrpSpPr/>
          <p:nvPr/>
        </p:nvGrpSpPr>
        <p:grpSpPr>
          <a:xfrm>
            <a:off x="15070953" y="5838295"/>
            <a:ext cx="705607" cy="705607"/>
            <a:chOff x="-23245675" y="3148525"/>
            <a:chExt cx="296150" cy="296150"/>
          </a:xfrm>
        </p:grpSpPr>
        <p:sp>
          <p:nvSpPr>
            <p:cNvPr id="6537" name="Google Shape;6537;p6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8" name="Google Shape;6538;p6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9" name="Google Shape;6539;p6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40" name="Google Shape;6540;p67"/>
          <p:cNvSpPr/>
          <p:nvPr/>
        </p:nvSpPr>
        <p:spPr>
          <a:xfrm>
            <a:off x="15155316" y="6796980"/>
            <a:ext cx="538646" cy="70382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41" name="Google Shape;6541;p67"/>
          <p:cNvGrpSpPr/>
          <p:nvPr/>
        </p:nvGrpSpPr>
        <p:grpSpPr>
          <a:xfrm>
            <a:off x="15071876" y="7696244"/>
            <a:ext cx="703760" cy="705607"/>
            <a:chOff x="-23244900" y="3888100"/>
            <a:chExt cx="295375" cy="296150"/>
          </a:xfrm>
        </p:grpSpPr>
        <p:sp>
          <p:nvSpPr>
            <p:cNvPr id="6542" name="Google Shape;6542;p6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3" name="Google Shape;6543;p6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4" name="Google Shape;6544;p6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5" name="Google Shape;6545;p6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6" name="Google Shape;6546;p6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7" name="Google Shape;6547;p6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8" name="Google Shape;6548;p6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9" name="Google Shape;6549;p6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0" name="Google Shape;6550;p6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1" name="Google Shape;6551;p6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2" name="Google Shape;6552;p6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53" name="Google Shape;6553;p67"/>
          <p:cNvSpPr/>
          <p:nvPr/>
        </p:nvSpPr>
        <p:spPr>
          <a:xfrm>
            <a:off x="13224403" y="8577976"/>
            <a:ext cx="707573" cy="70751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57" name="Shape 6557"/>
        <p:cNvGrpSpPr/>
        <p:nvPr/>
      </p:nvGrpSpPr>
      <p:grpSpPr>
        <a:xfrm>
          <a:off x="0" y="0"/>
          <a:ext cx="0" cy="0"/>
          <a:chOff x="0" y="0"/>
          <a:chExt cx="0" cy="0"/>
        </a:xfrm>
      </p:grpSpPr>
      <p:sp>
        <p:nvSpPr>
          <p:cNvPr id="6558" name="Google Shape;6558;p68"/>
          <p:cNvSpPr txBox="1"/>
          <p:nvPr>
            <p:ph idx="4294967295" type="title"/>
          </p:nvPr>
        </p:nvSpPr>
        <p:spPr>
          <a:xfrm>
            <a:off x="1699350" y="18875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59" name="Google Shape;6559;p68"/>
          <p:cNvSpPr txBox="1"/>
          <p:nvPr>
            <p:ph idx="4294967295" type="title"/>
          </p:nvPr>
        </p:nvSpPr>
        <p:spPr>
          <a:xfrm>
            <a:off x="9716800" y="18875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560" name="Google Shape;6560;p68"/>
          <p:cNvSpPr/>
          <p:nvPr/>
        </p:nvSpPr>
        <p:spPr>
          <a:xfrm>
            <a:off x="1699757" y="3065699"/>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61" name="Google Shape;6561;p68"/>
          <p:cNvGrpSpPr/>
          <p:nvPr/>
        </p:nvGrpSpPr>
        <p:grpSpPr>
          <a:xfrm>
            <a:off x="1700009" y="3950837"/>
            <a:ext cx="734521" cy="734521"/>
            <a:chOff x="-65145700" y="3727425"/>
            <a:chExt cx="317425" cy="317425"/>
          </a:xfrm>
        </p:grpSpPr>
        <p:sp>
          <p:nvSpPr>
            <p:cNvPr id="6562" name="Google Shape;6562;p6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3" name="Google Shape;6563;p6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4" name="Google Shape;6564;p68"/>
          <p:cNvGrpSpPr/>
          <p:nvPr/>
        </p:nvGrpSpPr>
        <p:grpSpPr>
          <a:xfrm>
            <a:off x="1706401" y="4808665"/>
            <a:ext cx="721737" cy="734521"/>
            <a:chOff x="-65144125" y="4094450"/>
            <a:chExt cx="311900" cy="317425"/>
          </a:xfrm>
        </p:grpSpPr>
        <p:sp>
          <p:nvSpPr>
            <p:cNvPr id="6565" name="Google Shape;6565;p6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6" name="Google Shape;6566;p6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7" name="Google Shape;6567;p6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68" name="Google Shape;6568;p68"/>
          <p:cNvSpPr/>
          <p:nvPr/>
        </p:nvSpPr>
        <p:spPr>
          <a:xfrm>
            <a:off x="6114858" y="3062951"/>
            <a:ext cx="738166" cy="73822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69" name="Google Shape;6569;p68"/>
          <p:cNvGrpSpPr/>
          <p:nvPr/>
        </p:nvGrpSpPr>
        <p:grpSpPr>
          <a:xfrm>
            <a:off x="6113540" y="3950056"/>
            <a:ext cx="741290" cy="736083"/>
            <a:chOff x="-63250675" y="3744075"/>
            <a:chExt cx="320350" cy="318100"/>
          </a:xfrm>
        </p:grpSpPr>
        <p:sp>
          <p:nvSpPr>
            <p:cNvPr id="6570" name="Google Shape;6570;p6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1" name="Google Shape;6571;p6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2" name="Google Shape;6572;p6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73" name="Google Shape;6573;p68"/>
          <p:cNvGrpSpPr/>
          <p:nvPr/>
        </p:nvGrpSpPr>
        <p:grpSpPr>
          <a:xfrm>
            <a:off x="6116924" y="4808666"/>
            <a:ext cx="734521" cy="734521"/>
            <a:chOff x="-63250675" y="4110200"/>
            <a:chExt cx="317425" cy="317425"/>
          </a:xfrm>
        </p:grpSpPr>
        <p:sp>
          <p:nvSpPr>
            <p:cNvPr id="6574" name="Google Shape;6574;p6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5" name="Google Shape;6575;p6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6" name="Google Shape;6576;p6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7" name="Google Shape;6577;p6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8" name="Google Shape;6578;p6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9" name="Google Shape;6579;p6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0" name="Google Shape;6580;p6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1" name="Google Shape;6581;p6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2" name="Google Shape;6582;p6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83" name="Google Shape;6583;p68"/>
          <p:cNvGrpSpPr/>
          <p:nvPr/>
        </p:nvGrpSpPr>
        <p:grpSpPr>
          <a:xfrm>
            <a:off x="3475017" y="5802856"/>
            <a:ext cx="718150" cy="717687"/>
            <a:chOff x="-61351725" y="3372400"/>
            <a:chExt cx="310350" cy="310150"/>
          </a:xfrm>
        </p:grpSpPr>
        <p:sp>
          <p:nvSpPr>
            <p:cNvPr id="6584" name="Google Shape;6584;p6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5" name="Google Shape;6585;p6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6" name="Google Shape;6586;p6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87" name="Google Shape;6587;p68"/>
          <p:cNvGrpSpPr/>
          <p:nvPr/>
        </p:nvGrpSpPr>
        <p:grpSpPr>
          <a:xfrm>
            <a:off x="3467728" y="6728969"/>
            <a:ext cx="732728" cy="667068"/>
            <a:chOff x="-61354875" y="3751050"/>
            <a:chExt cx="316650" cy="288275"/>
          </a:xfrm>
        </p:grpSpPr>
        <p:sp>
          <p:nvSpPr>
            <p:cNvPr id="6588" name="Google Shape;6588;p6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9" name="Google Shape;6589;p6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0" name="Google Shape;6590;p6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91" name="Google Shape;6591;p68"/>
          <p:cNvGrpSpPr/>
          <p:nvPr/>
        </p:nvGrpSpPr>
        <p:grpSpPr>
          <a:xfrm>
            <a:off x="3467728" y="7612247"/>
            <a:ext cx="732728" cy="734579"/>
            <a:chOff x="-61354875" y="4101525"/>
            <a:chExt cx="316650" cy="317450"/>
          </a:xfrm>
        </p:grpSpPr>
        <p:sp>
          <p:nvSpPr>
            <p:cNvPr id="6592" name="Google Shape;6592;p6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3" name="Google Shape;6593;p6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94" name="Google Shape;6594;p68"/>
          <p:cNvGrpSpPr/>
          <p:nvPr/>
        </p:nvGrpSpPr>
        <p:grpSpPr>
          <a:xfrm>
            <a:off x="7900598" y="5796000"/>
            <a:ext cx="736315" cy="731398"/>
            <a:chOff x="-59470075" y="3308975"/>
            <a:chExt cx="318200" cy="316075"/>
          </a:xfrm>
        </p:grpSpPr>
        <p:sp>
          <p:nvSpPr>
            <p:cNvPr id="6595" name="Google Shape;6595;p6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6" name="Google Shape;6596;p6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7" name="Google Shape;6597;p6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8" name="Google Shape;6598;p6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9" name="Google Shape;6599;p6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0" name="Google Shape;6600;p6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1" name="Google Shape;6601;p6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2" name="Google Shape;6602;p6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3" name="Google Shape;6603;p6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04" name="Google Shape;6604;p68"/>
          <p:cNvGrpSpPr/>
          <p:nvPr/>
        </p:nvGrpSpPr>
        <p:grpSpPr>
          <a:xfrm>
            <a:off x="2591458" y="3067410"/>
            <a:ext cx="734521" cy="729373"/>
            <a:chOff x="-64781025" y="3361050"/>
            <a:chExt cx="317425" cy="315200"/>
          </a:xfrm>
        </p:grpSpPr>
        <p:sp>
          <p:nvSpPr>
            <p:cNvPr id="6605" name="Google Shape;6605;p6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6" name="Google Shape;6606;p6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7" name="Google Shape;6607;p6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8" name="Google Shape;6608;p6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09" name="Google Shape;6609;p68"/>
          <p:cNvSpPr/>
          <p:nvPr/>
        </p:nvSpPr>
        <p:spPr>
          <a:xfrm>
            <a:off x="2591209" y="3952622"/>
            <a:ext cx="734521" cy="730877"/>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0" name="Google Shape;6610;p68"/>
          <p:cNvSpPr/>
          <p:nvPr/>
        </p:nvSpPr>
        <p:spPr>
          <a:xfrm>
            <a:off x="2645877" y="4808625"/>
            <a:ext cx="625185" cy="7345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1" name="Google Shape;6611;p68"/>
          <p:cNvSpPr/>
          <p:nvPr/>
        </p:nvSpPr>
        <p:spPr>
          <a:xfrm>
            <a:off x="7016445" y="3145908"/>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12" name="Google Shape;6612;p68"/>
          <p:cNvGrpSpPr/>
          <p:nvPr/>
        </p:nvGrpSpPr>
        <p:grpSpPr>
          <a:xfrm>
            <a:off x="7000258" y="3950287"/>
            <a:ext cx="765529" cy="735621"/>
            <a:chOff x="-62890750" y="3747425"/>
            <a:chExt cx="330825" cy="317900"/>
          </a:xfrm>
        </p:grpSpPr>
        <p:sp>
          <p:nvSpPr>
            <p:cNvPr id="6613" name="Google Shape;6613;p6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4" name="Google Shape;6614;p6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5" name="Google Shape;6615;p6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6" name="Google Shape;6616;p6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7" name="Google Shape;6617;p6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8" name="Google Shape;6618;p6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9" name="Google Shape;6619;p6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0" name="Google Shape;6620;p6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1" name="Google Shape;6621;p6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2" name="Google Shape;6622;p6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3" name="Google Shape;6623;p6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4" name="Google Shape;6624;p6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5" name="Google Shape;6625;p6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6" name="Google Shape;6626;p6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27" name="Google Shape;6627;p68"/>
          <p:cNvGrpSpPr/>
          <p:nvPr/>
        </p:nvGrpSpPr>
        <p:grpSpPr>
          <a:xfrm>
            <a:off x="7015762" y="4809562"/>
            <a:ext cx="734521" cy="732728"/>
            <a:chOff x="-62884425" y="4111775"/>
            <a:chExt cx="317425" cy="316650"/>
          </a:xfrm>
        </p:grpSpPr>
        <p:sp>
          <p:nvSpPr>
            <p:cNvPr id="6628" name="Google Shape;6628;p6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9" name="Google Shape;6629;p6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30" name="Google Shape;6630;p68"/>
          <p:cNvGrpSpPr/>
          <p:nvPr/>
        </p:nvGrpSpPr>
        <p:grpSpPr>
          <a:xfrm>
            <a:off x="4361029" y="5801699"/>
            <a:ext cx="730877" cy="720001"/>
            <a:chOff x="-60991775" y="3376900"/>
            <a:chExt cx="315850" cy="311150"/>
          </a:xfrm>
        </p:grpSpPr>
        <p:sp>
          <p:nvSpPr>
            <p:cNvPr id="6631" name="Google Shape;6631;p6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2" name="Google Shape;6632;p6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3" name="Google Shape;6633;p6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34" name="Google Shape;6634;p68"/>
          <p:cNvGrpSpPr/>
          <p:nvPr/>
        </p:nvGrpSpPr>
        <p:grpSpPr>
          <a:xfrm>
            <a:off x="4360104" y="6703428"/>
            <a:ext cx="732728" cy="718150"/>
            <a:chOff x="-60988625" y="3740800"/>
            <a:chExt cx="316650" cy="310350"/>
          </a:xfrm>
        </p:grpSpPr>
        <p:sp>
          <p:nvSpPr>
            <p:cNvPr id="6635" name="Google Shape;6635;p6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6" name="Google Shape;6636;p6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7" name="Google Shape;6637;p6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38" name="Google Shape;6638;p68"/>
          <p:cNvGrpSpPr/>
          <p:nvPr/>
        </p:nvGrpSpPr>
        <p:grpSpPr>
          <a:xfrm>
            <a:off x="4360104" y="7614330"/>
            <a:ext cx="732728" cy="730414"/>
            <a:chOff x="-60987850" y="4100950"/>
            <a:chExt cx="316650" cy="315650"/>
          </a:xfrm>
        </p:grpSpPr>
        <p:sp>
          <p:nvSpPr>
            <p:cNvPr id="6639" name="Google Shape;6639;p6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0" name="Google Shape;6640;p6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1" name="Google Shape;6641;p6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2" name="Google Shape;6642;p6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3" name="Google Shape;6643;p6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4" name="Google Shape;6644;p68"/>
          <p:cNvGrpSpPr/>
          <p:nvPr/>
        </p:nvGrpSpPr>
        <p:grpSpPr>
          <a:xfrm>
            <a:off x="7899672" y="6705250"/>
            <a:ext cx="738166" cy="714505"/>
            <a:chOff x="-59447250" y="3706150"/>
            <a:chExt cx="319000" cy="308775"/>
          </a:xfrm>
        </p:grpSpPr>
        <p:sp>
          <p:nvSpPr>
            <p:cNvPr id="6645" name="Google Shape;6645;p6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6" name="Google Shape;6646;p6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7" name="Google Shape;6647;p6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8" name="Google Shape;6648;p6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9" name="Google Shape;6649;p68"/>
          <p:cNvGrpSpPr/>
          <p:nvPr/>
        </p:nvGrpSpPr>
        <p:grpSpPr>
          <a:xfrm>
            <a:off x="3477128" y="3090397"/>
            <a:ext cx="736373" cy="728447"/>
            <a:chOff x="-64406125" y="3362225"/>
            <a:chExt cx="318225" cy="314800"/>
          </a:xfrm>
        </p:grpSpPr>
        <p:sp>
          <p:nvSpPr>
            <p:cNvPr id="6650" name="Google Shape;6650;p6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1" name="Google Shape;6651;p6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52" name="Google Shape;6652;p68"/>
          <p:cNvSpPr/>
          <p:nvPr/>
        </p:nvSpPr>
        <p:spPr>
          <a:xfrm>
            <a:off x="3603542" y="3973325"/>
            <a:ext cx="483047" cy="7345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53" name="Google Shape;6653;p68"/>
          <p:cNvGrpSpPr/>
          <p:nvPr/>
        </p:nvGrpSpPr>
        <p:grpSpPr>
          <a:xfrm>
            <a:off x="3478054" y="4832087"/>
            <a:ext cx="734521" cy="732728"/>
            <a:chOff x="-64410850" y="4094450"/>
            <a:chExt cx="317425" cy="316650"/>
          </a:xfrm>
        </p:grpSpPr>
        <p:sp>
          <p:nvSpPr>
            <p:cNvPr id="6654" name="Google Shape;6654;p6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5" name="Google Shape;6655;p6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6" name="Google Shape;6656;p6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57" name="Google Shape;6657;p68"/>
          <p:cNvSpPr/>
          <p:nvPr/>
        </p:nvSpPr>
        <p:spPr>
          <a:xfrm>
            <a:off x="7966494" y="3064600"/>
            <a:ext cx="639763" cy="734926"/>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58" name="Google Shape;6658;p68"/>
          <p:cNvGrpSpPr/>
          <p:nvPr/>
        </p:nvGrpSpPr>
        <p:grpSpPr>
          <a:xfrm>
            <a:off x="7921149" y="3949709"/>
            <a:ext cx="730935" cy="736778"/>
            <a:chOff x="-62516625" y="3743175"/>
            <a:chExt cx="315875" cy="318400"/>
          </a:xfrm>
        </p:grpSpPr>
        <p:sp>
          <p:nvSpPr>
            <p:cNvPr id="6659" name="Google Shape;6659;p6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0" name="Google Shape;6660;p6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61" name="Google Shape;6661;p68"/>
          <p:cNvGrpSpPr/>
          <p:nvPr/>
        </p:nvGrpSpPr>
        <p:grpSpPr>
          <a:xfrm>
            <a:off x="7934831" y="4849652"/>
            <a:ext cx="703572" cy="652548"/>
            <a:chOff x="-62511900" y="4129100"/>
            <a:chExt cx="304050" cy="282000"/>
          </a:xfrm>
        </p:grpSpPr>
        <p:sp>
          <p:nvSpPr>
            <p:cNvPr id="6662" name="Google Shape;6662;p6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3" name="Google Shape;6663;p6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4" name="Google Shape;6664;p6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5" name="Google Shape;6665;p6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6" name="Google Shape;6666;p6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67" name="Google Shape;6667;p68"/>
          <p:cNvGrpSpPr/>
          <p:nvPr/>
        </p:nvGrpSpPr>
        <p:grpSpPr>
          <a:xfrm>
            <a:off x="5291074" y="5794439"/>
            <a:ext cx="621540" cy="734521"/>
            <a:chOff x="-60597975" y="3367475"/>
            <a:chExt cx="268600" cy="317425"/>
          </a:xfrm>
        </p:grpSpPr>
        <p:sp>
          <p:nvSpPr>
            <p:cNvPr id="6668" name="Google Shape;6668;p6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9" name="Google Shape;6669;p6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0" name="Google Shape;6670;p6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1" name="Google Shape;6671;p6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2" name="Google Shape;6672;p6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73" name="Google Shape;6673;p68"/>
          <p:cNvSpPr/>
          <p:nvPr/>
        </p:nvSpPr>
        <p:spPr>
          <a:xfrm>
            <a:off x="5232528" y="6697461"/>
            <a:ext cx="738166" cy="730009"/>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74" name="Google Shape;6674;p68"/>
          <p:cNvGrpSpPr/>
          <p:nvPr/>
        </p:nvGrpSpPr>
        <p:grpSpPr>
          <a:xfrm>
            <a:off x="5235480" y="7717072"/>
            <a:ext cx="732728" cy="524931"/>
            <a:chOff x="-60621600" y="4145650"/>
            <a:chExt cx="316650" cy="226850"/>
          </a:xfrm>
        </p:grpSpPr>
        <p:sp>
          <p:nvSpPr>
            <p:cNvPr id="6675" name="Google Shape;6675;p6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6" name="Google Shape;6676;p6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7" name="Google Shape;6677;p6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78" name="Google Shape;6678;p68"/>
          <p:cNvGrpSpPr/>
          <p:nvPr/>
        </p:nvGrpSpPr>
        <p:grpSpPr>
          <a:xfrm>
            <a:off x="7908784" y="7614070"/>
            <a:ext cx="719943" cy="730935"/>
            <a:chOff x="-59400775" y="4084200"/>
            <a:chExt cx="311125" cy="315875"/>
          </a:xfrm>
        </p:grpSpPr>
        <p:sp>
          <p:nvSpPr>
            <p:cNvPr id="6679" name="Google Shape;6679;p6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0" name="Google Shape;6680;p6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1" name="Google Shape;6681;p6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2" name="Google Shape;6682;p6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3" name="Google Shape;6683;p6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4" name="Google Shape;6684;p6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5" name="Google Shape;6685;p68"/>
          <p:cNvGrpSpPr/>
          <p:nvPr/>
        </p:nvGrpSpPr>
        <p:grpSpPr>
          <a:xfrm>
            <a:off x="4356972" y="3065732"/>
            <a:ext cx="730877" cy="732728"/>
            <a:chOff x="-64044600" y="3360375"/>
            <a:chExt cx="315850" cy="316650"/>
          </a:xfrm>
        </p:grpSpPr>
        <p:sp>
          <p:nvSpPr>
            <p:cNvPr id="6686" name="Google Shape;6686;p6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7" name="Google Shape;6687;p6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8" name="Google Shape;6688;p6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9" name="Google Shape;6689;p68"/>
          <p:cNvGrpSpPr/>
          <p:nvPr/>
        </p:nvGrpSpPr>
        <p:grpSpPr>
          <a:xfrm>
            <a:off x="4409818" y="3950837"/>
            <a:ext cx="625185" cy="734521"/>
            <a:chOff x="-64022550" y="3727425"/>
            <a:chExt cx="270175" cy="317425"/>
          </a:xfrm>
        </p:grpSpPr>
        <p:sp>
          <p:nvSpPr>
            <p:cNvPr id="6690" name="Google Shape;6690;p6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1" name="Google Shape;6691;p6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2" name="Google Shape;6692;p6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93" name="Google Shape;6693;p68"/>
          <p:cNvGrpSpPr/>
          <p:nvPr/>
        </p:nvGrpSpPr>
        <p:grpSpPr>
          <a:xfrm>
            <a:off x="4458093" y="4808637"/>
            <a:ext cx="528633" cy="734579"/>
            <a:chOff x="-64001300" y="4093650"/>
            <a:chExt cx="228450" cy="317450"/>
          </a:xfrm>
        </p:grpSpPr>
        <p:sp>
          <p:nvSpPr>
            <p:cNvPr id="6694" name="Google Shape;6694;p6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5" name="Google Shape;6695;p6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6" name="Google Shape;6696;p6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7" name="Google Shape;6697;p6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98" name="Google Shape;6698;p68"/>
          <p:cNvGrpSpPr/>
          <p:nvPr/>
        </p:nvGrpSpPr>
        <p:grpSpPr>
          <a:xfrm>
            <a:off x="1696102" y="5795220"/>
            <a:ext cx="719943" cy="732960"/>
            <a:chOff x="-62148800" y="3377700"/>
            <a:chExt cx="311125" cy="316750"/>
          </a:xfrm>
        </p:grpSpPr>
        <p:sp>
          <p:nvSpPr>
            <p:cNvPr id="6699" name="Google Shape;6699;p6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0" name="Google Shape;6700;p6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01" name="Google Shape;6701;p68"/>
          <p:cNvGrpSpPr/>
          <p:nvPr/>
        </p:nvGrpSpPr>
        <p:grpSpPr>
          <a:xfrm>
            <a:off x="1687916" y="6695213"/>
            <a:ext cx="736315" cy="734579"/>
            <a:chOff x="-62154300" y="3743950"/>
            <a:chExt cx="318200" cy="317450"/>
          </a:xfrm>
        </p:grpSpPr>
        <p:sp>
          <p:nvSpPr>
            <p:cNvPr id="6702" name="Google Shape;6702;p6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3" name="Google Shape;6703;p6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04" name="Google Shape;6704;p68"/>
          <p:cNvGrpSpPr/>
          <p:nvPr/>
        </p:nvGrpSpPr>
        <p:grpSpPr>
          <a:xfrm>
            <a:off x="1687887" y="7613173"/>
            <a:ext cx="736373" cy="732728"/>
            <a:chOff x="-62151950" y="4111775"/>
            <a:chExt cx="318225" cy="316650"/>
          </a:xfrm>
        </p:grpSpPr>
        <p:sp>
          <p:nvSpPr>
            <p:cNvPr id="6705" name="Google Shape;6705;p6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6" name="Google Shape;6706;p6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7" name="Google Shape;6707;p6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8" name="Google Shape;6708;p6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09" name="Google Shape;6709;p68"/>
          <p:cNvGrpSpPr/>
          <p:nvPr/>
        </p:nvGrpSpPr>
        <p:grpSpPr>
          <a:xfrm>
            <a:off x="6125137" y="5794265"/>
            <a:ext cx="736315" cy="734869"/>
            <a:chOff x="-60254550" y="3367325"/>
            <a:chExt cx="318200" cy="317575"/>
          </a:xfrm>
        </p:grpSpPr>
        <p:sp>
          <p:nvSpPr>
            <p:cNvPr id="6710" name="Google Shape;6710;p6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1" name="Google Shape;6711;p6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2" name="Google Shape;6712;p6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3" name="Google Shape;6713;p6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4" name="Google Shape;6714;p68"/>
          <p:cNvGrpSpPr/>
          <p:nvPr/>
        </p:nvGrpSpPr>
        <p:grpSpPr>
          <a:xfrm>
            <a:off x="6126930" y="6696254"/>
            <a:ext cx="732728" cy="732497"/>
            <a:chOff x="-60255350" y="3733825"/>
            <a:chExt cx="316650" cy="316550"/>
          </a:xfrm>
        </p:grpSpPr>
        <p:sp>
          <p:nvSpPr>
            <p:cNvPr id="6715" name="Google Shape;6715;p6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6" name="Google Shape;6716;p6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7" name="Google Shape;6717;p6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8" name="Google Shape;6718;p6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9" name="Google Shape;6719;p6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0" name="Google Shape;6720;p6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1" name="Google Shape;6721;p6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22" name="Google Shape;6722;p68"/>
          <p:cNvGrpSpPr/>
          <p:nvPr/>
        </p:nvGrpSpPr>
        <p:grpSpPr>
          <a:xfrm>
            <a:off x="6182524" y="7614070"/>
            <a:ext cx="621540" cy="730935"/>
            <a:chOff x="-60232500" y="4101525"/>
            <a:chExt cx="268600" cy="315875"/>
          </a:xfrm>
        </p:grpSpPr>
        <p:sp>
          <p:nvSpPr>
            <p:cNvPr id="6723" name="Google Shape;6723;p6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4" name="Google Shape;6724;p6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25" name="Google Shape;6725;p68"/>
          <p:cNvSpPr/>
          <p:nvPr/>
        </p:nvSpPr>
        <p:spPr>
          <a:xfrm>
            <a:off x="4358073" y="8551938"/>
            <a:ext cx="732670" cy="73457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26" name="Google Shape;6726;p68"/>
          <p:cNvGrpSpPr/>
          <p:nvPr/>
        </p:nvGrpSpPr>
        <p:grpSpPr>
          <a:xfrm>
            <a:off x="5248525" y="3065732"/>
            <a:ext cx="736373" cy="732728"/>
            <a:chOff x="-63679950" y="3360375"/>
            <a:chExt cx="318225" cy="316650"/>
          </a:xfrm>
        </p:grpSpPr>
        <p:sp>
          <p:nvSpPr>
            <p:cNvPr id="6727" name="Google Shape;6727;p6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8" name="Google Shape;6728;p6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9" name="Google Shape;6729;p6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0" name="Google Shape;6730;p6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31" name="Google Shape;6731;p68"/>
          <p:cNvSpPr/>
          <p:nvPr/>
        </p:nvSpPr>
        <p:spPr>
          <a:xfrm>
            <a:off x="5246457" y="3950337"/>
            <a:ext cx="740017" cy="73544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32" name="Google Shape;6732;p68"/>
          <p:cNvGrpSpPr/>
          <p:nvPr/>
        </p:nvGrpSpPr>
        <p:grpSpPr>
          <a:xfrm>
            <a:off x="5245777" y="4808405"/>
            <a:ext cx="741868" cy="735042"/>
            <a:chOff x="-63679950" y="4093450"/>
            <a:chExt cx="320600" cy="317650"/>
          </a:xfrm>
        </p:grpSpPr>
        <p:sp>
          <p:nvSpPr>
            <p:cNvPr id="6733" name="Google Shape;6733;p6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4" name="Google Shape;6734;p6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5" name="Google Shape;6735;p6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36" name="Google Shape;6736;p68"/>
          <p:cNvGrpSpPr/>
          <p:nvPr/>
        </p:nvGrpSpPr>
        <p:grpSpPr>
          <a:xfrm>
            <a:off x="2566012" y="5794410"/>
            <a:ext cx="732728" cy="734579"/>
            <a:chOff x="-61784125" y="3377700"/>
            <a:chExt cx="316650" cy="317450"/>
          </a:xfrm>
        </p:grpSpPr>
        <p:sp>
          <p:nvSpPr>
            <p:cNvPr id="6737" name="Google Shape;6737;p6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8" name="Google Shape;6738;p6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9" name="Google Shape;6739;p6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0" name="Google Shape;6740;p6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1" name="Google Shape;6741;p6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2" name="Google Shape;6742;p6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3" name="Google Shape;6743;p6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4" name="Google Shape;6744;p68"/>
          <p:cNvGrpSpPr/>
          <p:nvPr/>
        </p:nvGrpSpPr>
        <p:grpSpPr>
          <a:xfrm>
            <a:off x="2566012" y="6695213"/>
            <a:ext cx="732728" cy="734579"/>
            <a:chOff x="-61783350" y="3743950"/>
            <a:chExt cx="316650" cy="317450"/>
          </a:xfrm>
        </p:grpSpPr>
        <p:sp>
          <p:nvSpPr>
            <p:cNvPr id="6745" name="Google Shape;6745;p6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6" name="Google Shape;6746;p6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47" name="Google Shape;6747;p68"/>
          <p:cNvSpPr/>
          <p:nvPr/>
        </p:nvSpPr>
        <p:spPr>
          <a:xfrm>
            <a:off x="2565774" y="7612815"/>
            <a:ext cx="732728" cy="73336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8" name="Google Shape;6748;p68"/>
          <p:cNvSpPr/>
          <p:nvPr/>
        </p:nvSpPr>
        <p:spPr>
          <a:xfrm>
            <a:off x="7011378" y="5814104"/>
            <a:ext cx="732728" cy="69512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9" name="Google Shape;6749;p68"/>
          <p:cNvSpPr/>
          <p:nvPr/>
        </p:nvSpPr>
        <p:spPr>
          <a:xfrm>
            <a:off x="7009556" y="6775385"/>
            <a:ext cx="736373" cy="57416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50" name="Google Shape;6750;p68"/>
          <p:cNvGrpSpPr/>
          <p:nvPr/>
        </p:nvGrpSpPr>
        <p:grpSpPr>
          <a:xfrm>
            <a:off x="7008861" y="7614880"/>
            <a:ext cx="738224" cy="729315"/>
            <a:chOff x="-59869425" y="4102225"/>
            <a:chExt cx="319025" cy="315175"/>
          </a:xfrm>
        </p:grpSpPr>
        <p:sp>
          <p:nvSpPr>
            <p:cNvPr id="6751" name="Google Shape;6751;p6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2" name="Google Shape;6752;p6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3" name="Google Shape;6753;p6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4" name="Google Shape;6754;p6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55" name="Google Shape;6755;p68"/>
          <p:cNvGrpSpPr/>
          <p:nvPr/>
        </p:nvGrpSpPr>
        <p:grpSpPr>
          <a:xfrm>
            <a:off x="5246467" y="8552523"/>
            <a:ext cx="732728" cy="730935"/>
            <a:chOff x="-59029025" y="3711650"/>
            <a:chExt cx="316650" cy="315875"/>
          </a:xfrm>
        </p:grpSpPr>
        <p:sp>
          <p:nvSpPr>
            <p:cNvPr id="6756" name="Google Shape;6756;p6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7" name="Google Shape;6757;p6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8" name="Google Shape;6758;p6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9" name="Google Shape;6759;p6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0" name="Google Shape;6760;p6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1" name="Google Shape;6761;p6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2" name="Google Shape;6762;p6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3" name="Google Shape;6763;p68"/>
          <p:cNvGrpSpPr/>
          <p:nvPr/>
        </p:nvGrpSpPr>
        <p:grpSpPr>
          <a:xfrm>
            <a:off x="9718622" y="3064635"/>
            <a:ext cx="703881" cy="696375"/>
            <a:chOff x="581525" y="3254850"/>
            <a:chExt cx="297750" cy="294575"/>
          </a:xfrm>
        </p:grpSpPr>
        <p:sp>
          <p:nvSpPr>
            <p:cNvPr id="6764" name="Google Shape;6764;p6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5" name="Google Shape;6765;p6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6" name="Google Shape;6766;p6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7" name="Google Shape;6767;p68"/>
          <p:cNvGrpSpPr/>
          <p:nvPr/>
        </p:nvGrpSpPr>
        <p:grpSpPr>
          <a:xfrm>
            <a:off x="9716760" y="3942507"/>
            <a:ext cx="707604" cy="702995"/>
            <a:chOff x="580725" y="3617925"/>
            <a:chExt cx="299325" cy="297375"/>
          </a:xfrm>
        </p:grpSpPr>
        <p:sp>
          <p:nvSpPr>
            <p:cNvPr id="6768" name="Google Shape;6768;p6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9" name="Google Shape;6769;p6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0" name="Google Shape;6770;p6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1" name="Google Shape;6771;p6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2" name="Google Shape;6772;p6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73" name="Google Shape;6773;p68"/>
          <p:cNvGrpSpPr/>
          <p:nvPr/>
        </p:nvGrpSpPr>
        <p:grpSpPr>
          <a:xfrm>
            <a:off x="9720483" y="4836887"/>
            <a:ext cx="700158" cy="700158"/>
            <a:chOff x="583100" y="3982600"/>
            <a:chExt cx="296175" cy="296175"/>
          </a:xfrm>
        </p:grpSpPr>
        <p:sp>
          <p:nvSpPr>
            <p:cNvPr id="6774" name="Google Shape;6774;p6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5" name="Google Shape;6775;p6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6" name="Google Shape;6776;p6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7" name="Google Shape;6777;p6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8" name="Google Shape;6778;p6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9" name="Google Shape;6779;p6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0" name="Google Shape;6780;p6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81" name="Google Shape;6781;p68"/>
          <p:cNvGrpSpPr/>
          <p:nvPr/>
        </p:nvGrpSpPr>
        <p:grpSpPr>
          <a:xfrm>
            <a:off x="14185711" y="3064134"/>
            <a:ext cx="614463" cy="697380"/>
            <a:chOff x="2423775" y="3226875"/>
            <a:chExt cx="259925" cy="295000"/>
          </a:xfrm>
        </p:grpSpPr>
        <p:sp>
          <p:nvSpPr>
            <p:cNvPr id="6782" name="Google Shape;6782;p6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3" name="Google Shape;6783;p6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4" name="Google Shape;6784;p6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85" name="Google Shape;6785;p68"/>
          <p:cNvGrpSpPr/>
          <p:nvPr/>
        </p:nvGrpSpPr>
        <p:grpSpPr>
          <a:xfrm>
            <a:off x="14140086" y="3946704"/>
            <a:ext cx="705713" cy="694602"/>
            <a:chOff x="2404875" y="3592725"/>
            <a:chExt cx="298525" cy="293825"/>
          </a:xfrm>
        </p:grpSpPr>
        <p:sp>
          <p:nvSpPr>
            <p:cNvPr id="6786" name="Google Shape;6786;p6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7" name="Google Shape;6787;p6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8" name="Google Shape;6788;p6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89" name="Google Shape;6789;p68"/>
          <p:cNvGrpSpPr/>
          <p:nvPr/>
        </p:nvGrpSpPr>
        <p:grpSpPr>
          <a:xfrm>
            <a:off x="14141948" y="4837834"/>
            <a:ext cx="701990" cy="698266"/>
            <a:chOff x="2404875" y="3955825"/>
            <a:chExt cx="296950" cy="295375"/>
          </a:xfrm>
        </p:grpSpPr>
        <p:sp>
          <p:nvSpPr>
            <p:cNvPr id="6790" name="Google Shape;6790;p6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1" name="Google Shape;6791;p6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2" name="Google Shape;6792;p6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3" name="Google Shape;6793;p6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94" name="Google Shape;6794;p68"/>
          <p:cNvGrpSpPr/>
          <p:nvPr/>
        </p:nvGrpSpPr>
        <p:grpSpPr>
          <a:xfrm>
            <a:off x="11529907" y="5766221"/>
            <a:ext cx="698326" cy="700158"/>
            <a:chOff x="4263650" y="3235150"/>
            <a:chExt cx="295400" cy="296175"/>
          </a:xfrm>
        </p:grpSpPr>
        <p:sp>
          <p:nvSpPr>
            <p:cNvPr id="6795" name="Google Shape;6795;p6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6" name="Google Shape;6796;p6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7" name="Google Shape;6797;p6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8" name="Google Shape;6798;p6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9" name="Google Shape;6799;p6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0" name="Google Shape;6800;p68"/>
          <p:cNvGrpSpPr/>
          <p:nvPr/>
        </p:nvGrpSpPr>
        <p:grpSpPr>
          <a:xfrm>
            <a:off x="11525268" y="6684544"/>
            <a:ext cx="707604" cy="655478"/>
            <a:chOff x="4266025" y="3609275"/>
            <a:chExt cx="299325" cy="277275"/>
          </a:xfrm>
        </p:grpSpPr>
        <p:sp>
          <p:nvSpPr>
            <p:cNvPr id="6801" name="Google Shape;6801;p6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2" name="Google Shape;6802;p6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3" name="Google Shape;6803;p68"/>
          <p:cNvGrpSpPr/>
          <p:nvPr/>
        </p:nvGrpSpPr>
        <p:grpSpPr>
          <a:xfrm>
            <a:off x="11526184" y="7615318"/>
            <a:ext cx="705772" cy="698266"/>
            <a:chOff x="4263650" y="3963700"/>
            <a:chExt cx="298550" cy="295375"/>
          </a:xfrm>
        </p:grpSpPr>
        <p:sp>
          <p:nvSpPr>
            <p:cNvPr id="6804" name="Google Shape;6804;p6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5" name="Google Shape;6805;p6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6" name="Google Shape;6806;p6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7" name="Google Shape;6807;p6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8" name="Google Shape;6808;p6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9" name="Google Shape;6809;p6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0" name="Google Shape;6810;p6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11" name="Google Shape;6811;p68"/>
          <p:cNvGrpSpPr/>
          <p:nvPr/>
        </p:nvGrpSpPr>
        <p:grpSpPr>
          <a:xfrm>
            <a:off x="16082858" y="5766223"/>
            <a:ext cx="452529" cy="700158"/>
            <a:chOff x="6164975" y="3211525"/>
            <a:chExt cx="191425" cy="296175"/>
          </a:xfrm>
        </p:grpSpPr>
        <p:sp>
          <p:nvSpPr>
            <p:cNvPr id="6812" name="Google Shape;6812;p6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3" name="Google Shape;6813;p6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4" name="Google Shape;6814;p6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5" name="Google Shape;6815;p6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6" name="Google Shape;6816;p6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7" name="Google Shape;6817;p6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8" name="Google Shape;6818;p6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19" name="Google Shape;6819;p68"/>
          <p:cNvGrpSpPr/>
          <p:nvPr/>
        </p:nvGrpSpPr>
        <p:grpSpPr>
          <a:xfrm>
            <a:off x="10606932" y="3062773"/>
            <a:ext cx="705772" cy="700099"/>
            <a:chOff x="946175" y="3253275"/>
            <a:chExt cx="298550" cy="296150"/>
          </a:xfrm>
        </p:grpSpPr>
        <p:sp>
          <p:nvSpPr>
            <p:cNvPr id="6820" name="Google Shape;6820;p6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1" name="Google Shape;6821;p6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2" name="Google Shape;6822;p6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3" name="Google Shape;6823;p6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4" name="Google Shape;6824;p6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5" name="Google Shape;6825;p68"/>
          <p:cNvGrpSpPr/>
          <p:nvPr/>
        </p:nvGrpSpPr>
        <p:grpSpPr>
          <a:xfrm>
            <a:off x="10608793" y="3946703"/>
            <a:ext cx="702049" cy="694602"/>
            <a:chOff x="946175" y="3619500"/>
            <a:chExt cx="296975" cy="293825"/>
          </a:xfrm>
        </p:grpSpPr>
        <p:sp>
          <p:nvSpPr>
            <p:cNvPr id="6826" name="Google Shape;6826;p6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7" name="Google Shape;6827;p6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8" name="Google Shape;6828;p6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9" name="Google Shape;6829;p6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0" name="Google Shape;6830;p6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1" name="Google Shape;6831;p6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2" name="Google Shape;6832;p68"/>
          <p:cNvGrpSpPr/>
          <p:nvPr/>
        </p:nvGrpSpPr>
        <p:grpSpPr>
          <a:xfrm>
            <a:off x="10607877" y="4835971"/>
            <a:ext cx="703881" cy="701990"/>
            <a:chOff x="944600" y="3981825"/>
            <a:chExt cx="297750" cy="296950"/>
          </a:xfrm>
        </p:grpSpPr>
        <p:sp>
          <p:nvSpPr>
            <p:cNvPr id="6833" name="Google Shape;6833;p6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4" name="Google Shape;6834;p6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5" name="Google Shape;6835;p6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6" name="Google Shape;6836;p6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7" name="Google Shape;6837;p68"/>
          <p:cNvGrpSpPr/>
          <p:nvPr/>
        </p:nvGrpSpPr>
        <p:grpSpPr>
          <a:xfrm>
            <a:off x="15041750" y="3063691"/>
            <a:ext cx="700158" cy="698266"/>
            <a:chOff x="2768750" y="3227275"/>
            <a:chExt cx="296175" cy="295375"/>
          </a:xfrm>
        </p:grpSpPr>
        <p:sp>
          <p:nvSpPr>
            <p:cNvPr id="6838" name="Google Shape;6838;p6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9" name="Google Shape;6839;p6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0" name="Google Shape;6840;p6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1" name="Google Shape;6841;p6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2" name="Google Shape;6842;p6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3" name="Google Shape;6843;p6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4" name="Google Shape;6844;p6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5" name="Google Shape;6845;p6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46" name="Google Shape;6846;p68"/>
          <p:cNvGrpSpPr/>
          <p:nvPr/>
        </p:nvGrpSpPr>
        <p:grpSpPr>
          <a:xfrm>
            <a:off x="15083651" y="3945434"/>
            <a:ext cx="616354" cy="697144"/>
            <a:chOff x="2786075" y="3591800"/>
            <a:chExt cx="260725" cy="294900"/>
          </a:xfrm>
        </p:grpSpPr>
        <p:sp>
          <p:nvSpPr>
            <p:cNvPr id="6847" name="Google Shape;6847;p6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8" name="Google Shape;6848;p6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9" name="Google Shape;6849;p6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0" name="Google Shape;6850;p6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1" name="Google Shape;6851;p6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2" name="Google Shape;6852;p68"/>
          <p:cNvGrpSpPr/>
          <p:nvPr/>
        </p:nvGrpSpPr>
        <p:grpSpPr>
          <a:xfrm>
            <a:off x="15164648" y="4836888"/>
            <a:ext cx="454361" cy="700158"/>
            <a:chOff x="2819150" y="3955025"/>
            <a:chExt cx="192200" cy="296175"/>
          </a:xfrm>
        </p:grpSpPr>
        <p:sp>
          <p:nvSpPr>
            <p:cNvPr id="6853" name="Google Shape;6853;p6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4" name="Google Shape;6854;p6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5" name="Google Shape;6855;p6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6" name="Google Shape;6856;p6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7" name="Google Shape;6857;p68"/>
          <p:cNvGrpSpPr/>
          <p:nvPr/>
        </p:nvGrpSpPr>
        <p:grpSpPr>
          <a:xfrm>
            <a:off x="12412194" y="5768083"/>
            <a:ext cx="698266" cy="696434"/>
            <a:chOff x="4629125" y="3235150"/>
            <a:chExt cx="295375" cy="294600"/>
          </a:xfrm>
        </p:grpSpPr>
        <p:sp>
          <p:nvSpPr>
            <p:cNvPr id="6858" name="Google Shape;6858;p6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9" name="Google Shape;6859;p6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0" name="Google Shape;6860;p6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1" name="Google Shape;6861;p6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2" name="Google Shape;6862;p6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63" name="Google Shape;6863;p68"/>
          <p:cNvGrpSpPr/>
          <p:nvPr/>
        </p:nvGrpSpPr>
        <p:grpSpPr>
          <a:xfrm>
            <a:off x="12412165" y="6663150"/>
            <a:ext cx="698326" cy="698266"/>
            <a:chOff x="4628325" y="3599825"/>
            <a:chExt cx="295400" cy="295375"/>
          </a:xfrm>
        </p:grpSpPr>
        <p:sp>
          <p:nvSpPr>
            <p:cNvPr id="6864" name="Google Shape;6864;p6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5" name="Google Shape;6865;p6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6" name="Google Shape;6866;p6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7" name="Google Shape;6867;p6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8" name="Google Shape;6868;p6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9" name="Google Shape;6869;p6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0" name="Google Shape;6870;p6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1" name="Google Shape;6871;p6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2" name="Google Shape;6872;p6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3" name="Google Shape;6873;p6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4" name="Google Shape;6874;p6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5" name="Google Shape;6875;p6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76" name="Google Shape;6876;p68"/>
          <p:cNvGrpSpPr/>
          <p:nvPr/>
        </p:nvGrpSpPr>
        <p:grpSpPr>
          <a:xfrm>
            <a:off x="12454066" y="7614372"/>
            <a:ext cx="614522" cy="700158"/>
            <a:chOff x="4645650" y="3962900"/>
            <a:chExt cx="259950" cy="296175"/>
          </a:xfrm>
        </p:grpSpPr>
        <p:sp>
          <p:nvSpPr>
            <p:cNvPr id="6877" name="Google Shape;6877;p6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8" name="Google Shape;6878;p6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9" name="Google Shape;6879;p6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0" name="Google Shape;6880;p6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1" name="Google Shape;6881;p6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2" name="Google Shape;6882;p6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83" name="Google Shape;6883;p68"/>
          <p:cNvGrpSpPr/>
          <p:nvPr/>
        </p:nvGrpSpPr>
        <p:grpSpPr>
          <a:xfrm>
            <a:off x="15959987" y="6664097"/>
            <a:ext cx="698267" cy="696375"/>
            <a:chOff x="6143725" y="3582500"/>
            <a:chExt cx="295375" cy="294575"/>
          </a:xfrm>
        </p:grpSpPr>
        <p:sp>
          <p:nvSpPr>
            <p:cNvPr id="6884" name="Google Shape;6884;p6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5" name="Google Shape;6885;p6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6" name="Google Shape;6886;p6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7" name="Google Shape;6887;p6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8" name="Google Shape;6888;p6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9" name="Google Shape;6889;p6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0" name="Google Shape;6890;p6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91" name="Google Shape;6891;p68"/>
          <p:cNvGrpSpPr/>
          <p:nvPr/>
        </p:nvGrpSpPr>
        <p:grpSpPr>
          <a:xfrm>
            <a:off x="11497641" y="3062773"/>
            <a:ext cx="701990" cy="700099"/>
            <a:chOff x="1310075" y="3253275"/>
            <a:chExt cx="296950" cy="296150"/>
          </a:xfrm>
        </p:grpSpPr>
        <p:sp>
          <p:nvSpPr>
            <p:cNvPr id="6892" name="Google Shape;6892;p6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3" name="Google Shape;6893;p6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4" name="Google Shape;6894;p6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95" name="Google Shape;6895;p68"/>
          <p:cNvSpPr/>
          <p:nvPr/>
        </p:nvSpPr>
        <p:spPr>
          <a:xfrm>
            <a:off x="11500482" y="3946950"/>
            <a:ext cx="696434" cy="694543"/>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96" name="Google Shape;6896;p68"/>
          <p:cNvGrpSpPr/>
          <p:nvPr/>
        </p:nvGrpSpPr>
        <p:grpSpPr>
          <a:xfrm>
            <a:off x="11496695" y="4835291"/>
            <a:ext cx="703881" cy="703349"/>
            <a:chOff x="1310075" y="3980250"/>
            <a:chExt cx="297750" cy="297525"/>
          </a:xfrm>
        </p:grpSpPr>
        <p:sp>
          <p:nvSpPr>
            <p:cNvPr id="6897" name="Google Shape;6897;p6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8" name="Google Shape;6898;p6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9" name="Google Shape;6899;p6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0" name="Google Shape;6900;p6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01" name="Google Shape;6901;p68"/>
          <p:cNvGrpSpPr/>
          <p:nvPr/>
        </p:nvGrpSpPr>
        <p:grpSpPr>
          <a:xfrm>
            <a:off x="16026271" y="3063691"/>
            <a:ext cx="532609" cy="698266"/>
            <a:chOff x="3167275" y="3227275"/>
            <a:chExt cx="225300" cy="295375"/>
          </a:xfrm>
        </p:grpSpPr>
        <p:sp>
          <p:nvSpPr>
            <p:cNvPr id="6902" name="Google Shape;6902;p6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3" name="Google Shape;6903;p6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4" name="Google Shape;6904;p6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5" name="Google Shape;6905;p6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6" name="Google Shape;6906;p6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07" name="Google Shape;6907;p68"/>
          <p:cNvSpPr/>
          <p:nvPr/>
        </p:nvSpPr>
        <p:spPr>
          <a:xfrm>
            <a:off x="15924948" y="3943463"/>
            <a:ext cx="735559" cy="701517"/>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08" name="Google Shape;6908;p68"/>
          <p:cNvGrpSpPr/>
          <p:nvPr/>
        </p:nvGrpSpPr>
        <p:grpSpPr>
          <a:xfrm>
            <a:off x="15940635" y="4837804"/>
            <a:ext cx="703881" cy="698326"/>
            <a:chOff x="3133425" y="3955025"/>
            <a:chExt cx="297750" cy="295400"/>
          </a:xfrm>
        </p:grpSpPr>
        <p:sp>
          <p:nvSpPr>
            <p:cNvPr id="6909" name="Google Shape;6909;p6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0" name="Google Shape;6910;p6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1" name="Google Shape;6911;p6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2" name="Google Shape;6912;p68"/>
          <p:cNvGrpSpPr/>
          <p:nvPr/>
        </p:nvGrpSpPr>
        <p:grpSpPr>
          <a:xfrm>
            <a:off x="13300982" y="5764980"/>
            <a:ext cx="700158" cy="702640"/>
            <a:chOff x="4991425" y="3234750"/>
            <a:chExt cx="296175" cy="297225"/>
          </a:xfrm>
        </p:grpSpPr>
        <p:sp>
          <p:nvSpPr>
            <p:cNvPr id="6913" name="Google Shape;6913;p6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4" name="Google Shape;6914;p6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5" name="Google Shape;6915;p6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6" name="Google Shape;6916;p6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7" name="Google Shape;6917;p6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8" name="Google Shape;6918;p6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9" name="Google Shape;6919;p68"/>
          <p:cNvGrpSpPr/>
          <p:nvPr/>
        </p:nvGrpSpPr>
        <p:grpSpPr>
          <a:xfrm>
            <a:off x="13300982" y="6704106"/>
            <a:ext cx="700158" cy="616354"/>
            <a:chOff x="4991425" y="3617150"/>
            <a:chExt cx="296175" cy="260725"/>
          </a:xfrm>
        </p:grpSpPr>
        <p:sp>
          <p:nvSpPr>
            <p:cNvPr id="6920" name="Google Shape;6920;p6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1" name="Google Shape;6921;p6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2" name="Google Shape;6922;p6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3" name="Google Shape;6923;p6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4" name="Google Shape;6924;p6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5" name="Google Shape;6925;p6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6" name="Google Shape;6926;p6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7" name="Google Shape;6927;p68"/>
          <p:cNvGrpSpPr/>
          <p:nvPr/>
        </p:nvGrpSpPr>
        <p:grpSpPr>
          <a:xfrm>
            <a:off x="13455529" y="7615288"/>
            <a:ext cx="391065" cy="698326"/>
            <a:chOff x="5056800" y="3962900"/>
            <a:chExt cx="165425" cy="295400"/>
          </a:xfrm>
        </p:grpSpPr>
        <p:sp>
          <p:nvSpPr>
            <p:cNvPr id="6928" name="Google Shape;6928;p6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9" name="Google Shape;6929;p6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0" name="Google Shape;6930;p6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31" name="Google Shape;6931;p68"/>
          <p:cNvGrpSpPr/>
          <p:nvPr/>
        </p:nvGrpSpPr>
        <p:grpSpPr>
          <a:xfrm>
            <a:off x="15958124" y="7615319"/>
            <a:ext cx="701990" cy="698267"/>
            <a:chOff x="6168925" y="3936925"/>
            <a:chExt cx="296950" cy="295375"/>
          </a:xfrm>
        </p:grpSpPr>
        <p:sp>
          <p:nvSpPr>
            <p:cNvPr id="6932" name="Google Shape;6932;p6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3" name="Google Shape;6933;p6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4" name="Google Shape;6934;p6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5" name="Google Shape;6935;p6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6" name="Google Shape;6936;p6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7" name="Google Shape;6937;p6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38" name="Google Shape;6938;p68"/>
          <p:cNvGrpSpPr/>
          <p:nvPr/>
        </p:nvGrpSpPr>
        <p:grpSpPr>
          <a:xfrm>
            <a:off x="12385513" y="3063689"/>
            <a:ext cx="696375" cy="698266"/>
            <a:chOff x="1674750" y="3254050"/>
            <a:chExt cx="294575" cy="295375"/>
          </a:xfrm>
        </p:grpSpPr>
        <p:sp>
          <p:nvSpPr>
            <p:cNvPr id="6939" name="Google Shape;6939;p6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0" name="Google Shape;6940;p6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1" name="Google Shape;6941;p6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2" name="Google Shape;6942;p68"/>
          <p:cNvGrpSpPr/>
          <p:nvPr/>
        </p:nvGrpSpPr>
        <p:grpSpPr>
          <a:xfrm>
            <a:off x="12414353" y="3944871"/>
            <a:ext cx="638694" cy="698266"/>
            <a:chOff x="1687350" y="3618725"/>
            <a:chExt cx="270175" cy="295375"/>
          </a:xfrm>
        </p:grpSpPr>
        <p:sp>
          <p:nvSpPr>
            <p:cNvPr id="6943" name="Google Shape;6943;p6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4" name="Google Shape;6944;p6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5" name="Google Shape;6945;p6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6" name="Google Shape;6946;p68"/>
          <p:cNvGrpSpPr/>
          <p:nvPr/>
        </p:nvGrpSpPr>
        <p:grpSpPr>
          <a:xfrm>
            <a:off x="12381760" y="4837832"/>
            <a:ext cx="703881" cy="698267"/>
            <a:chOff x="1672375" y="3982600"/>
            <a:chExt cx="297750" cy="295375"/>
          </a:xfrm>
        </p:grpSpPr>
        <p:sp>
          <p:nvSpPr>
            <p:cNvPr id="6947" name="Google Shape;6947;p6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8" name="Google Shape;6948;p6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9" name="Google Shape;6949;p6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0" name="Google Shape;6950;p68"/>
          <p:cNvGrpSpPr/>
          <p:nvPr/>
        </p:nvGrpSpPr>
        <p:grpSpPr>
          <a:xfrm>
            <a:off x="9765744" y="5766222"/>
            <a:ext cx="700158" cy="700158"/>
            <a:chOff x="3497300" y="3227275"/>
            <a:chExt cx="296175" cy="296175"/>
          </a:xfrm>
        </p:grpSpPr>
        <p:sp>
          <p:nvSpPr>
            <p:cNvPr id="6951" name="Google Shape;6951;p6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2" name="Google Shape;6952;p6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3" name="Google Shape;6953;p6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4" name="Google Shape;6954;p6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5" name="Google Shape;6955;p6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6" name="Google Shape;6956;p6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7" name="Google Shape;6957;p6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8" name="Google Shape;6958;p6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9" name="Google Shape;6959;p68"/>
          <p:cNvGrpSpPr/>
          <p:nvPr/>
        </p:nvGrpSpPr>
        <p:grpSpPr>
          <a:xfrm>
            <a:off x="9766689" y="6665012"/>
            <a:ext cx="698267" cy="694543"/>
            <a:chOff x="3497300" y="3591950"/>
            <a:chExt cx="295375" cy="293800"/>
          </a:xfrm>
        </p:grpSpPr>
        <p:sp>
          <p:nvSpPr>
            <p:cNvPr id="6960" name="Google Shape;6960;p6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1" name="Google Shape;6961;p6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2" name="Google Shape;6962;p6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3" name="Google Shape;6963;p6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4" name="Google Shape;6964;p6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5" name="Google Shape;6965;p6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6" name="Google Shape;6966;p6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7" name="Google Shape;6967;p6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8" name="Google Shape;6968;p68"/>
          <p:cNvGrpSpPr/>
          <p:nvPr/>
        </p:nvGrpSpPr>
        <p:grpSpPr>
          <a:xfrm>
            <a:off x="9766689" y="7615289"/>
            <a:ext cx="698267" cy="698326"/>
            <a:chOff x="3497300" y="3955025"/>
            <a:chExt cx="295375" cy="295400"/>
          </a:xfrm>
        </p:grpSpPr>
        <p:sp>
          <p:nvSpPr>
            <p:cNvPr id="6969" name="Google Shape;6969;p6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0" name="Google Shape;6970;p6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1" name="Google Shape;6971;p6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72" name="Google Shape;6972;p68"/>
          <p:cNvGrpSpPr/>
          <p:nvPr/>
        </p:nvGrpSpPr>
        <p:grpSpPr>
          <a:xfrm>
            <a:off x="14215834" y="5767669"/>
            <a:ext cx="655478" cy="697262"/>
            <a:chOff x="5364750" y="3235150"/>
            <a:chExt cx="277275" cy="294950"/>
          </a:xfrm>
        </p:grpSpPr>
        <p:sp>
          <p:nvSpPr>
            <p:cNvPr id="6973" name="Google Shape;6973;p6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4" name="Google Shape;6974;p6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5" name="Google Shape;6975;p6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6" name="Google Shape;6976;p6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7" name="Google Shape;6977;p6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8" name="Google Shape;6978;p6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9" name="Google Shape;6979;p6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0" name="Google Shape;6980;p6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81" name="Google Shape;6981;p68"/>
          <p:cNvGrpSpPr/>
          <p:nvPr/>
        </p:nvGrpSpPr>
        <p:grpSpPr>
          <a:xfrm>
            <a:off x="14192548" y="6660343"/>
            <a:ext cx="702049" cy="703881"/>
            <a:chOff x="5355300" y="3598250"/>
            <a:chExt cx="296975" cy="297750"/>
          </a:xfrm>
        </p:grpSpPr>
        <p:sp>
          <p:nvSpPr>
            <p:cNvPr id="6982" name="Google Shape;6982;p6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3" name="Google Shape;6983;p6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4" name="Google Shape;6984;p6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5" name="Google Shape;6985;p6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6" name="Google Shape;6986;p6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7" name="Google Shape;6987;p6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8" name="Google Shape;6988;p6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9" name="Google Shape;6989;p6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0" name="Google Shape;6990;p68"/>
          <p:cNvGrpSpPr/>
          <p:nvPr/>
        </p:nvGrpSpPr>
        <p:grpSpPr>
          <a:xfrm>
            <a:off x="14200940" y="7738186"/>
            <a:ext cx="685264" cy="452529"/>
            <a:chOff x="5358450" y="4015675"/>
            <a:chExt cx="289875" cy="191425"/>
          </a:xfrm>
        </p:grpSpPr>
        <p:sp>
          <p:nvSpPr>
            <p:cNvPr id="6991" name="Google Shape;6991;p6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2" name="Google Shape;6992;p6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3" name="Google Shape;6993;p6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4" name="Google Shape;6994;p6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5" name="Google Shape;6995;p68"/>
          <p:cNvGrpSpPr/>
          <p:nvPr/>
        </p:nvGrpSpPr>
        <p:grpSpPr>
          <a:xfrm>
            <a:off x="12453905" y="8503249"/>
            <a:ext cx="702049" cy="650927"/>
            <a:chOff x="6543825" y="3202075"/>
            <a:chExt cx="296975" cy="275350"/>
          </a:xfrm>
        </p:grpSpPr>
        <p:sp>
          <p:nvSpPr>
            <p:cNvPr id="6996" name="Google Shape;6996;p6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7" name="Google Shape;6997;p6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8" name="Google Shape;6998;p6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9" name="Google Shape;6999;p6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0" name="Google Shape;7000;p6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1" name="Google Shape;7001;p6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2" name="Google Shape;7002;p6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03" name="Google Shape;7003;p68"/>
          <p:cNvGrpSpPr/>
          <p:nvPr/>
        </p:nvGrpSpPr>
        <p:grpSpPr>
          <a:xfrm>
            <a:off x="13267867" y="3062743"/>
            <a:ext cx="700158" cy="700158"/>
            <a:chOff x="2037825" y="3254050"/>
            <a:chExt cx="296175" cy="296175"/>
          </a:xfrm>
        </p:grpSpPr>
        <p:sp>
          <p:nvSpPr>
            <p:cNvPr id="7004" name="Google Shape;7004;p6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5" name="Google Shape;7005;p6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6" name="Google Shape;7006;p6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7" name="Google Shape;7007;p6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8" name="Google Shape;7008;p6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9" name="Google Shape;7009;p6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10" name="Google Shape;7010;p68"/>
          <p:cNvGrpSpPr/>
          <p:nvPr/>
        </p:nvGrpSpPr>
        <p:grpSpPr>
          <a:xfrm>
            <a:off x="13264144" y="3945077"/>
            <a:ext cx="707604" cy="697853"/>
            <a:chOff x="2034675" y="3617925"/>
            <a:chExt cx="299325" cy="295200"/>
          </a:xfrm>
        </p:grpSpPr>
        <p:sp>
          <p:nvSpPr>
            <p:cNvPr id="7011" name="Google Shape;7011;p6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2" name="Google Shape;7012;p6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3" name="Google Shape;7013;p6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4" name="Google Shape;7014;p6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5" name="Google Shape;7015;p6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16" name="Google Shape;7016;p68"/>
          <p:cNvGrpSpPr/>
          <p:nvPr/>
        </p:nvGrpSpPr>
        <p:grpSpPr>
          <a:xfrm>
            <a:off x="13267867" y="4837832"/>
            <a:ext cx="700158" cy="698267"/>
            <a:chOff x="2037825" y="3981825"/>
            <a:chExt cx="296175" cy="295375"/>
          </a:xfrm>
        </p:grpSpPr>
        <p:sp>
          <p:nvSpPr>
            <p:cNvPr id="7017" name="Google Shape;7017;p6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8" name="Google Shape;7018;p6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9" name="Google Shape;7019;p6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0" name="Google Shape;7020;p68"/>
          <p:cNvGrpSpPr/>
          <p:nvPr/>
        </p:nvGrpSpPr>
        <p:grpSpPr>
          <a:xfrm>
            <a:off x="10637903" y="5830464"/>
            <a:ext cx="700158" cy="571674"/>
            <a:chOff x="3860400" y="3254050"/>
            <a:chExt cx="296175" cy="241825"/>
          </a:xfrm>
        </p:grpSpPr>
        <p:sp>
          <p:nvSpPr>
            <p:cNvPr id="7021" name="Google Shape;7021;p6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2" name="Google Shape;7022;p6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3" name="Google Shape;7023;p6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4" name="Google Shape;7024;p6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5" name="Google Shape;7025;p6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6" name="Google Shape;7026;p6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7" name="Google Shape;7027;p6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8" name="Google Shape;7028;p68"/>
          <p:cNvGrpSpPr/>
          <p:nvPr/>
        </p:nvGrpSpPr>
        <p:grpSpPr>
          <a:xfrm>
            <a:off x="10636958" y="6662205"/>
            <a:ext cx="702049" cy="700158"/>
            <a:chOff x="3859600" y="3591950"/>
            <a:chExt cx="296975" cy="296175"/>
          </a:xfrm>
        </p:grpSpPr>
        <p:sp>
          <p:nvSpPr>
            <p:cNvPr id="7029" name="Google Shape;7029;p6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0" name="Google Shape;7030;p6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1" name="Google Shape;7031;p6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2" name="Google Shape;7032;p68"/>
          <p:cNvGrpSpPr/>
          <p:nvPr/>
        </p:nvGrpSpPr>
        <p:grpSpPr>
          <a:xfrm>
            <a:off x="10637903" y="7614372"/>
            <a:ext cx="700158" cy="700158"/>
            <a:chOff x="3860400" y="3955025"/>
            <a:chExt cx="296175" cy="296175"/>
          </a:xfrm>
        </p:grpSpPr>
        <p:sp>
          <p:nvSpPr>
            <p:cNvPr id="7033" name="Google Shape;7033;p6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4" name="Google Shape;7034;p6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5" name="Google Shape;7035;p6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6" name="Google Shape;7036;p6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7" name="Google Shape;7037;p6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8" name="Google Shape;7038;p68"/>
          <p:cNvGrpSpPr/>
          <p:nvPr/>
        </p:nvGrpSpPr>
        <p:grpSpPr>
          <a:xfrm>
            <a:off x="15068334" y="5767167"/>
            <a:ext cx="711328" cy="698267"/>
            <a:chOff x="5716825" y="3235950"/>
            <a:chExt cx="300900" cy="295375"/>
          </a:xfrm>
        </p:grpSpPr>
        <p:sp>
          <p:nvSpPr>
            <p:cNvPr id="7039" name="Google Shape;7039;p6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0" name="Google Shape;7040;p6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1" name="Google Shape;7041;p6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2" name="Google Shape;7042;p6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43" name="Google Shape;7043;p68"/>
          <p:cNvGrpSpPr/>
          <p:nvPr/>
        </p:nvGrpSpPr>
        <p:grpSpPr>
          <a:xfrm>
            <a:off x="15094397" y="6684544"/>
            <a:ext cx="659201" cy="655478"/>
            <a:chOff x="5727850" y="3609275"/>
            <a:chExt cx="278850" cy="277275"/>
          </a:xfrm>
        </p:grpSpPr>
        <p:sp>
          <p:nvSpPr>
            <p:cNvPr id="7044" name="Google Shape;7044;p6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5" name="Google Shape;7045;p6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6" name="Google Shape;7046;p6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7" name="Google Shape;7047;p6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8" name="Google Shape;7048;p6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49" name="Google Shape;7049;p68"/>
          <p:cNvGrpSpPr/>
          <p:nvPr/>
        </p:nvGrpSpPr>
        <p:grpSpPr>
          <a:xfrm>
            <a:off x="15116767" y="7615318"/>
            <a:ext cx="614463" cy="698266"/>
            <a:chOff x="5736525" y="3963700"/>
            <a:chExt cx="259925" cy="295375"/>
          </a:xfrm>
        </p:grpSpPr>
        <p:sp>
          <p:nvSpPr>
            <p:cNvPr id="7050" name="Google Shape;7050;p6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1" name="Google Shape;7051;p6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2" name="Google Shape;7052;p6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3" name="Google Shape;7053;p6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4" name="Google Shape;7054;p6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5" name="Google Shape;7055;p6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6" name="Google Shape;7056;p6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7" name="Google Shape;7057;p68"/>
          <p:cNvGrpSpPr/>
          <p:nvPr/>
        </p:nvGrpSpPr>
        <p:grpSpPr>
          <a:xfrm>
            <a:off x="13299927" y="8513971"/>
            <a:ext cx="702049" cy="700158"/>
            <a:chOff x="6553275" y="3604550"/>
            <a:chExt cx="296975" cy="296175"/>
          </a:xfrm>
        </p:grpSpPr>
        <p:sp>
          <p:nvSpPr>
            <p:cNvPr id="7058" name="Google Shape;7058;p6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9" name="Google Shape;7059;p6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0" name="Google Shape;7060;p6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1" name="Google Shape;7061;p6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2" name="Google Shape;7062;p6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3" name="Google Shape;7063;p6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67" name="Shape 7067"/>
        <p:cNvGrpSpPr/>
        <p:nvPr/>
      </p:nvGrpSpPr>
      <p:grpSpPr>
        <a:xfrm>
          <a:off x="0" y="0"/>
          <a:ext cx="0" cy="0"/>
          <a:chOff x="0" y="0"/>
          <a:chExt cx="0" cy="0"/>
        </a:xfrm>
      </p:grpSpPr>
      <p:sp>
        <p:nvSpPr>
          <p:cNvPr id="7068" name="Google Shape;7068;p69"/>
          <p:cNvSpPr txBox="1"/>
          <p:nvPr>
            <p:ph idx="4294967295" type="title"/>
          </p:nvPr>
        </p:nvSpPr>
        <p:spPr>
          <a:xfrm>
            <a:off x="169935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69" name="Google Shape;7069;p69"/>
          <p:cNvSpPr txBox="1"/>
          <p:nvPr>
            <p:ph idx="4294967295" type="title"/>
          </p:nvPr>
        </p:nvSpPr>
        <p:spPr>
          <a:xfrm>
            <a:off x="971680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070" name="Google Shape;7070;p69"/>
          <p:cNvGrpSpPr/>
          <p:nvPr/>
        </p:nvGrpSpPr>
        <p:grpSpPr>
          <a:xfrm>
            <a:off x="1754114" y="3065893"/>
            <a:ext cx="588802" cy="707291"/>
            <a:chOff x="-35814600" y="3202075"/>
            <a:chExt cx="242625" cy="291450"/>
          </a:xfrm>
        </p:grpSpPr>
        <p:sp>
          <p:nvSpPr>
            <p:cNvPr id="7071" name="Google Shape;7071;p6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2" name="Google Shape;7072;p6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3" name="Google Shape;7073;p6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4" name="Google Shape;7074;p6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5" name="Google Shape;7075;p6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6" name="Google Shape;7076;p6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7" name="Google Shape;7077;p6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8" name="Google Shape;7078;p69"/>
          <p:cNvGrpSpPr/>
          <p:nvPr/>
        </p:nvGrpSpPr>
        <p:grpSpPr>
          <a:xfrm>
            <a:off x="1694870" y="3947731"/>
            <a:ext cx="707291" cy="707776"/>
            <a:chOff x="-35839800" y="3561025"/>
            <a:chExt cx="291450" cy="291650"/>
          </a:xfrm>
        </p:grpSpPr>
        <p:sp>
          <p:nvSpPr>
            <p:cNvPr id="7079" name="Google Shape;7079;p6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0" name="Google Shape;7080;p6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1" name="Google Shape;7081;p6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2" name="Google Shape;7082;p6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3" name="Google Shape;7083;p6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4" name="Google Shape;7084;p6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5" name="Google Shape;7085;p6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86" name="Google Shape;7086;p69"/>
          <p:cNvSpPr/>
          <p:nvPr/>
        </p:nvSpPr>
        <p:spPr>
          <a:xfrm>
            <a:off x="1691718" y="4818808"/>
            <a:ext cx="711113" cy="70729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87" name="Google Shape;7087;p69"/>
          <p:cNvGrpSpPr/>
          <p:nvPr/>
        </p:nvGrpSpPr>
        <p:grpSpPr>
          <a:xfrm>
            <a:off x="6169960" y="3065892"/>
            <a:ext cx="707291" cy="707291"/>
            <a:chOff x="-34003850" y="3227275"/>
            <a:chExt cx="291450" cy="291450"/>
          </a:xfrm>
        </p:grpSpPr>
        <p:sp>
          <p:nvSpPr>
            <p:cNvPr id="7088" name="Google Shape;7088;p6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9" name="Google Shape;7089;p6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0" name="Google Shape;7090;p6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1" name="Google Shape;7091;p6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2" name="Google Shape;7092;p6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3" name="Google Shape;7093;p69"/>
          <p:cNvGrpSpPr/>
          <p:nvPr/>
        </p:nvGrpSpPr>
        <p:grpSpPr>
          <a:xfrm>
            <a:off x="6169020" y="3947275"/>
            <a:ext cx="709172" cy="708686"/>
            <a:chOff x="-34004625" y="3585850"/>
            <a:chExt cx="292225" cy="292025"/>
          </a:xfrm>
        </p:grpSpPr>
        <p:sp>
          <p:nvSpPr>
            <p:cNvPr id="7094" name="Google Shape;7094;p6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5" name="Google Shape;7095;p6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6" name="Google Shape;7096;p6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7" name="Google Shape;7097;p6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8" name="Google Shape;7098;p6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9" name="Google Shape;7099;p69"/>
          <p:cNvGrpSpPr/>
          <p:nvPr/>
        </p:nvGrpSpPr>
        <p:grpSpPr>
          <a:xfrm>
            <a:off x="6168049" y="4817678"/>
            <a:ext cx="711113" cy="709232"/>
            <a:chOff x="-34005425" y="3945575"/>
            <a:chExt cx="293025" cy="292250"/>
          </a:xfrm>
        </p:grpSpPr>
        <p:sp>
          <p:nvSpPr>
            <p:cNvPr id="7100" name="Google Shape;7100;p6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1" name="Google Shape;7101;p6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2" name="Google Shape;7102;p6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03" name="Google Shape;7103;p69"/>
          <p:cNvGrpSpPr/>
          <p:nvPr/>
        </p:nvGrpSpPr>
        <p:grpSpPr>
          <a:xfrm>
            <a:off x="3462248" y="5764030"/>
            <a:ext cx="716816" cy="711113"/>
            <a:chOff x="-32174975" y="3192625"/>
            <a:chExt cx="295375" cy="293025"/>
          </a:xfrm>
        </p:grpSpPr>
        <p:sp>
          <p:nvSpPr>
            <p:cNvPr id="7104" name="Google Shape;7104;p6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5" name="Google Shape;7105;p6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6" name="Google Shape;7106;p6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7" name="Google Shape;7107;p6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08" name="Google Shape;7108;p69"/>
          <p:cNvSpPr/>
          <p:nvPr/>
        </p:nvSpPr>
        <p:spPr>
          <a:xfrm>
            <a:off x="3456341" y="6706159"/>
            <a:ext cx="726402" cy="709718"/>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9" name="Google Shape;7109;p69"/>
          <p:cNvSpPr/>
          <p:nvPr/>
        </p:nvSpPr>
        <p:spPr>
          <a:xfrm>
            <a:off x="3465897" y="7636327"/>
            <a:ext cx="707291" cy="709172"/>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10" name="Google Shape;7110;p69"/>
          <p:cNvGrpSpPr/>
          <p:nvPr/>
        </p:nvGrpSpPr>
        <p:grpSpPr>
          <a:xfrm>
            <a:off x="7940547" y="5765941"/>
            <a:ext cx="709172" cy="707291"/>
            <a:chOff x="-30345325" y="3184750"/>
            <a:chExt cx="292225" cy="291450"/>
          </a:xfrm>
        </p:grpSpPr>
        <p:sp>
          <p:nvSpPr>
            <p:cNvPr id="7111" name="Google Shape;7111;p6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2" name="Google Shape;7112;p6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3" name="Google Shape;7113;p6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4" name="Google Shape;7114;p6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5" name="Google Shape;7115;p6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16" name="Google Shape;7116;p69"/>
          <p:cNvGrpSpPr/>
          <p:nvPr/>
        </p:nvGrpSpPr>
        <p:grpSpPr>
          <a:xfrm>
            <a:off x="2590053" y="3065893"/>
            <a:ext cx="707291" cy="707291"/>
            <a:chOff x="-35481425" y="3202075"/>
            <a:chExt cx="291450" cy="291450"/>
          </a:xfrm>
        </p:grpSpPr>
        <p:sp>
          <p:nvSpPr>
            <p:cNvPr id="7117" name="Google Shape;7117;p6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8" name="Google Shape;7118;p6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9" name="Google Shape;7119;p6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0" name="Google Shape;7120;p6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1" name="Google Shape;7121;p6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2" name="Google Shape;7122;p6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3" name="Google Shape;7123;p6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4" name="Google Shape;7124;p69"/>
          <p:cNvGrpSpPr/>
          <p:nvPr/>
        </p:nvGrpSpPr>
        <p:grpSpPr>
          <a:xfrm>
            <a:off x="2589113" y="3948945"/>
            <a:ext cx="709172" cy="705349"/>
            <a:chOff x="-35482200" y="3561225"/>
            <a:chExt cx="292225" cy="290650"/>
          </a:xfrm>
        </p:grpSpPr>
        <p:sp>
          <p:nvSpPr>
            <p:cNvPr id="7125" name="Google Shape;7125;p6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6" name="Google Shape;7126;p6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7" name="Google Shape;7127;p6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8" name="Google Shape;7128;p69"/>
          <p:cNvGrpSpPr/>
          <p:nvPr/>
        </p:nvGrpSpPr>
        <p:grpSpPr>
          <a:xfrm>
            <a:off x="2590053" y="4818680"/>
            <a:ext cx="707291" cy="707230"/>
            <a:chOff x="-35481425" y="3919600"/>
            <a:chExt cx="291450" cy="291425"/>
          </a:xfrm>
        </p:grpSpPr>
        <p:sp>
          <p:nvSpPr>
            <p:cNvPr id="7129" name="Google Shape;7129;p6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0" name="Google Shape;7130;p6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1" name="Google Shape;7131;p6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2" name="Google Shape;7132;p6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3" name="Google Shape;7133;p6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4" name="Google Shape;7134;p6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5" name="Google Shape;7135;p6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6" name="Google Shape;7136;p6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7" name="Google Shape;7137;p69"/>
          <p:cNvGrpSpPr/>
          <p:nvPr/>
        </p:nvGrpSpPr>
        <p:grpSpPr>
          <a:xfrm>
            <a:off x="7061321" y="3066863"/>
            <a:ext cx="714935" cy="705349"/>
            <a:chOff x="-33645475" y="3228075"/>
            <a:chExt cx="294600" cy="290650"/>
          </a:xfrm>
        </p:grpSpPr>
        <p:sp>
          <p:nvSpPr>
            <p:cNvPr id="7138" name="Google Shape;7138;p6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9" name="Google Shape;7139;p6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0" name="Google Shape;7140;p6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1" name="Google Shape;7141;p6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2" name="Google Shape;7142;p6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3" name="Google Shape;7143;p6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4" name="Google Shape;7144;p6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45" name="Google Shape;7145;p69"/>
          <p:cNvGrpSpPr/>
          <p:nvPr/>
        </p:nvGrpSpPr>
        <p:grpSpPr>
          <a:xfrm>
            <a:off x="7063263" y="3947033"/>
            <a:ext cx="711052" cy="709172"/>
            <a:chOff x="-33646250" y="3586425"/>
            <a:chExt cx="293000" cy="292225"/>
          </a:xfrm>
        </p:grpSpPr>
        <p:sp>
          <p:nvSpPr>
            <p:cNvPr id="7146" name="Google Shape;7146;p6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7" name="Google Shape;7147;p6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48" name="Google Shape;7148;p69"/>
          <p:cNvGrpSpPr/>
          <p:nvPr/>
        </p:nvGrpSpPr>
        <p:grpSpPr>
          <a:xfrm>
            <a:off x="7064203" y="4816737"/>
            <a:ext cx="709172" cy="711113"/>
            <a:chOff x="-33645475" y="3944800"/>
            <a:chExt cx="292225" cy="293025"/>
          </a:xfrm>
        </p:grpSpPr>
        <p:sp>
          <p:nvSpPr>
            <p:cNvPr id="7149" name="Google Shape;7149;p6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0" name="Google Shape;7150;p6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1" name="Google Shape;7151;p6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2" name="Google Shape;7152;p6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3" name="Google Shape;7153;p6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4" name="Google Shape;7154;p6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5" name="Google Shape;7155;p6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6" name="Google Shape;7156;p6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7" name="Google Shape;7157;p6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8" name="Google Shape;7158;p6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59" name="Google Shape;7159;p69"/>
          <p:cNvGrpSpPr/>
          <p:nvPr/>
        </p:nvGrpSpPr>
        <p:grpSpPr>
          <a:xfrm>
            <a:off x="4370640" y="5764212"/>
            <a:ext cx="705349" cy="710749"/>
            <a:chOff x="-31809525" y="3192625"/>
            <a:chExt cx="290650" cy="292875"/>
          </a:xfrm>
        </p:grpSpPr>
        <p:sp>
          <p:nvSpPr>
            <p:cNvPr id="7160" name="Google Shape;7160;p6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1" name="Google Shape;7161;p6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2" name="Google Shape;7162;p6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3" name="Google Shape;7163;p6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64" name="Google Shape;7164;p69"/>
          <p:cNvGrpSpPr/>
          <p:nvPr/>
        </p:nvGrpSpPr>
        <p:grpSpPr>
          <a:xfrm>
            <a:off x="4369669" y="6705317"/>
            <a:ext cx="707291" cy="711113"/>
            <a:chOff x="-31811100" y="3550975"/>
            <a:chExt cx="291450" cy="293025"/>
          </a:xfrm>
        </p:grpSpPr>
        <p:sp>
          <p:nvSpPr>
            <p:cNvPr id="7165" name="Google Shape;7165;p6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6" name="Google Shape;7166;p6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7" name="Google Shape;7167;p6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8" name="Google Shape;7168;p6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9" name="Google Shape;7169;p6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0" name="Google Shape;7170;p6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1" name="Google Shape;7171;p6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2" name="Google Shape;7172;p69"/>
          <p:cNvGrpSpPr/>
          <p:nvPr/>
        </p:nvGrpSpPr>
        <p:grpSpPr>
          <a:xfrm>
            <a:off x="4357262" y="7633923"/>
            <a:ext cx="732105" cy="713661"/>
            <a:chOff x="-31817400" y="3910025"/>
            <a:chExt cx="301675" cy="294075"/>
          </a:xfrm>
        </p:grpSpPr>
        <p:sp>
          <p:nvSpPr>
            <p:cNvPr id="7173" name="Google Shape;7173;p6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4" name="Google Shape;7174;p6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5" name="Google Shape;7175;p6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6" name="Google Shape;7176;p69"/>
          <p:cNvGrpSpPr/>
          <p:nvPr/>
        </p:nvGrpSpPr>
        <p:grpSpPr>
          <a:xfrm>
            <a:off x="7940517" y="6706287"/>
            <a:ext cx="709232" cy="709172"/>
            <a:chOff x="-30354000" y="3569100"/>
            <a:chExt cx="292250" cy="292225"/>
          </a:xfrm>
        </p:grpSpPr>
        <p:sp>
          <p:nvSpPr>
            <p:cNvPr id="7177" name="Google Shape;7177;p6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8" name="Google Shape;7178;p6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9" name="Google Shape;7179;p6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0" name="Google Shape;7180;p6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1" name="Google Shape;7181;p6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2" name="Google Shape;7182;p6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83" name="Google Shape;7183;p69"/>
          <p:cNvGrpSpPr/>
          <p:nvPr/>
        </p:nvGrpSpPr>
        <p:grpSpPr>
          <a:xfrm>
            <a:off x="3497673" y="3065893"/>
            <a:ext cx="684297" cy="707291"/>
            <a:chOff x="-35118325" y="3202075"/>
            <a:chExt cx="281975" cy="291450"/>
          </a:xfrm>
        </p:grpSpPr>
        <p:sp>
          <p:nvSpPr>
            <p:cNvPr id="7184" name="Google Shape;7184;p6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5" name="Google Shape;7185;p6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6" name="Google Shape;7186;p6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7" name="Google Shape;7187;p6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88" name="Google Shape;7188;p69"/>
          <p:cNvGrpSpPr/>
          <p:nvPr/>
        </p:nvGrpSpPr>
        <p:grpSpPr>
          <a:xfrm>
            <a:off x="3485236" y="3948399"/>
            <a:ext cx="709172" cy="706441"/>
            <a:chOff x="-35123050" y="3561225"/>
            <a:chExt cx="292225" cy="291100"/>
          </a:xfrm>
        </p:grpSpPr>
        <p:sp>
          <p:nvSpPr>
            <p:cNvPr id="7189" name="Google Shape;7189;p6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0" name="Google Shape;7190;p6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91" name="Google Shape;7191;p69"/>
          <p:cNvGrpSpPr/>
          <p:nvPr/>
        </p:nvGrpSpPr>
        <p:grpSpPr>
          <a:xfrm>
            <a:off x="3569355" y="4818680"/>
            <a:ext cx="540934" cy="707230"/>
            <a:chOff x="-35089175" y="3919600"/>
            <a:chExt cx="222900" cy="291425"/>
          </a:xfrm>
        </p:grpSpPr>
        <p:sp>
          <p:nvSpPr>
            <p:cNvPr id="7192" name="Google Shape;7192;p6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3" name="Google Shape;7193;p6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94" name="Google Shape;7194;p69"/>
          <p:cNvGrpSpPr/>
          <p:nvPr/>
        </p:nvGrpSpPr>
        <p:grpSpPr>
          <a:xfrm>
            <a:off x="7963346" y="3065406"/>
            <a:ext cx="672891" cy="708262"/>
            <a:chOff x="-33277650" y="3226875"/>
            <a:chExt cx="277275" cy="291850"/>
          </a:xfrm>
        </p:grpSpPr>
        <p:sp>
          <p:nvSpPr>
            <p:cNvPr id="7195" name="Google Shape;7195;p6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6" name="Google Shape;7196;p6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7" name="Google Shape;7197;p6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8" name="Google Shape;7198;p6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9" name="Google Shape;7199;p6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0" name="Google Shape;7200;p6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1" name="Google Shape;7201;p6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2" name="Google Shape;7202;p69"/>
          <p:cNvGrpSpPr/>
          <p:nvPr/>
        </p:nvGrpSpPr>
        <p:grpSpPr>
          <a:xfrm>
            <a:off x="7946146" y="3947973"/>
            <a:ext cx="707291" cy="707291"/>
            <a:chOff x="-33286325" y="3586425"/>
            <a:chExt cx="291450" cy="291450"/>
          </a:xfrm>
        </p:grpSpPr>
        <p:sp>
          <p:nvSpPr>
            <p:cNvPr id="7203" name="Google Shape;7203;p6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4" name="Google Shape;7204;p6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5" name="Google Shape;7205;p6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6" name="Google Shape;7206;p6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7" name="Google Shape;7207;p6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8" name="Google Shape;7208;p69"/>
          <p:cNvGrpSpPr/>
          <p:nvPr/>
        </p:nvGrpSpPr>
        <p:grpSpPr>
          <a:xfrm>
            <a:off x="7946146" y="4816737"/>
            <a:ext cx="707291" cy="711113"/>
            <a:chOff x="-33286325" y="3944800"/>
            <a:chExt cx="291450" cy="293025"/>
          </a:xfrm>
        </p:grpSpPr>
        <p:sp>
          <p:nvSpPr>
            <p:cNvPr id="7209" name="Google Shape;7209;p6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0" name="Google Shape;7210;p6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1" name="Google Shape;7211;p6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2" name="Google Shape;7212;p6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13" name="Google Shape;7213;p69"/>
          <p:cNvGrpSpPr/>
          <p:nvPr/>
        </p:nvGrpSpPr>
        <p:grpSpPr>
          <a:xfrm>
            <a:off x="5262941" y="5763059"/>
            <a:ext cx="707291" cy="713055"/>
            <a:chOff x="-31452725" y="3191825"/>
            <a:chExt cx="291450" cy="293825"/>
          </a:xfrm>
        </p:grpSpPr>
        <p:sp>
          <p:nvSpPr>
            <p:cNvPr id="7214" name="Google Shape;7214;p6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5" name="Google Shape;7215;p6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6" name="Google Shape;7216;p6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7" name="Google Shape;7217;p6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18" name="Google Shape;7218;p69"/>
          <p:cNvGrpSpPr/>
          <p:nvPr/>
        </p:nvGrpSpPr>
        <p:grpSpPr>
          <a:xfrm>
            <a:off x="5262001" y="6706287"/>
            <a:ext cx="709172" cy="709172"/>
            <a:chOff x="-31452725" y="3551775"/>
            <a:chExt cx="292225" cy="292225"/>
          </a:xfrm>
        </p:grpSpPr>
        <p:sp>
          <p:nvSpPr>
            <p:cNvPr id="7219" name="Google Shape;7219;p6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0" name="Google Shape;7220;p6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1" name="Google Shape;7221;p6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2" name="Google Shape;7222;p6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23" name="Google Shape;7223;p69"/>
          <p:cNvGrpSpPr/>
          <p:nvPr/>
        </p:nvGrpSpPr>
        <p:grpSpPr>
          <a:xfrm>
            <a:off x="5259119" y="7634257"/>
            <a:ext cx="714935" cy="712994"/>
            <a:chOff x="-31455100" y="3909350"/>
            <a:chExt cx="294600" cy="293800"/>
          </a:xfrm>
        </p:grpSpPr>
        <p:sp>
          <p:nvSpPr>
            <p:cNvPr id="7224" name="Google Shape;7224;p6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5" name="Google Shape;7225;p6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26" name="Google Shape;7226;p69"/>
          <p:cNvGrpSpPr/>
          <p:nvPr/>
        </p:nvGrpSpPr>
        <p:grpSpPr>
          <a:xfrm>
            <a:off x="7941488" y="7636168"/>
            <a:ext cx="707291" cy="709172"/>
            <a:chOff x="-30345325" y="3918800"/>
            <a:chExt cx="291450" cy="292225"/>
          </a:xfrm>
        </p:grpSpPr>
        <p:sp>
          <p:nvSpPr>
            <p:cNvPr id="7227" name="Google Shape;7227;p6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8" name="Google Shape;7228;p6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9" name="Google Shape;7229;p6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0" name="Google Shape;7230;p6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1" name="Google Shape;7231;p6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32" name="Google Shape;7232;p69"/>
          <p:cNvGrpSpPr/>
          <p:nvPr/>
        </p:nvGrpSpPr>
        <p:grpSpPr>
          <a:xfrm>
            <a:off x="4401471" y="3065893"/>
            <a:ext cx="665186" cy="707291"/>
            <a:chOff x="-34755225" y="3202075"/>
            <a:chExt cx="274100" cy="291450"/>
          </a:xfrm>
        </p:grpSpPr>
        <p:sp>
          <p:nvSpPr>
            <p:cNvPr id="7233" name="Google Shape;7233;p6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4" name="Google Shape;7234;p6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5" name="Google Shape;7235;p6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6" name="Google Shape;7236;p6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7" name="Google Shape;7237;p6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8" name="Google Shape;7238;p6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9" name="Google Shape;7239;p6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40" name="Google Shape;7240;p69"/>
          <p:cNvGrpSpPr/>
          <p:nvPr/>
        </p:nvGrpSpPr>
        <p:grpSpPr>
          <a:xfrm>
            <a:off x="4380419" y="3947974"/>
            <a:ext cx="707291" cy="707291"/>
            <a:chOff x="-34763900" y="3561225"/>
            <a:chExt cx="291450" cy="291450"/>
          </a:xfrm>
        </p:grpSpPr>
        <p:sp>
          <p:nvSpPr>
            <p:cNvPr id="7241" name="Google Shape;7241;p6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2" name="Google Shape;7242;p6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3" name="Google Shape;7243;p6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44" name="Google Shape;7244;p69"/>
          <p:cNvSpPr/>
          <p:nvPr/>
        </p:nvSpPr>
        <p:spPr>
          <a:xfrm>
            <a:off x="4379215" y="4818839"/>
            <a:ext cx="707291" cy="70723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45" name="Google Shape;7245;p69"/>
          <p:cNvGrpSpPr/>
          <p:nvPr/>
        </p:nvGrpSpPr>
        <p:grpSpPr>
          <a:xfrm>
            <a:off x="1690213" y="5764999"/>
            <a:ext cx="709172" cy="709172"/>
            <a:chOff x="-32927950" y="3227275"/>
            <a:chExt cx="292225" cy="292225"/>
          </a:xfrm>
        </p:grpSpPr>
        <p:sp>
          <p:nvSpPr>
            <p:cNvPr id="7246" name="Google Shape;7246;p6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7" name="Google Shape;7247;p6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8" name="Google Shape;7248;p6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9" name="Google Shape;7249;p6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0" name="Google Shape;7250;p6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51" name="Google Shape;7251;p69"/>
          <p:cNvGrpSpPr/>
          <p:nvPr/>
        </p:nvGrpSpPr>
        <p:grpSpPr>
          <a:xfrm>
            <a:off x="1689242" y="6707226"/>
            <a:ext cx="711113" cy="707291"/>
            <a:chOff x="-32927950" y="3586425"/>
            <a:chExt cx="293025" cy="291450"/>
          </a:xfrm>
        </p:grpSpPr>
        <p:sp>
          <p:nvSpPr>
            <p:cNvPr id="7252" name="Google Shape;7252;p6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3" name="Google Shape;7253;p6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4" name="Google Shape;7254;p6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5" name="Google Shape;7255;p6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6" name="Google Shape;7256;p6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57" name="Google Shape;7257;p69"/>
          <p:cNvGrpSpPr/>
          <p:nvPr/>
        </p:nvGrpSpPr>
        <p:grpSpPr>
          <a:xfrm>
            <a:off x="1690213" y="7635196"/>
            <a:ext cx="709172" cy="711113"/>
            <a:chOff x="-32927950" y="3944800"/>
            <a:chExt cx="292225" cy="293025"/>
          </a:xfrm>
        </p:grpSpPr>
        <p:sp>
          <p:nvSpPr>
            <p:cNvPr id="7258" name="Google Shape;7258;p6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9" name="Google Shape;7259;p6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0" name="Google Shape;7260;p6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1" name="Google Shape;7261;p6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2" name="Google Shape;7262;p6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3" name="Google Shape;7263;p6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4" name="Google Shape;7264;p6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5" name="Google Shape;7265;p6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6" name="Google Shape;7266;p6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67" name="Google Shape;7267;p69"/>
          <p:cNvGrpSpPr/>
          <p:nvPr/>
        </p:nvGrpSpPr>
        <p:grpSpPr>
          <a:xfrm>
            <a:off x="6147796" y="5765698"/>
            <a:ext cx="709172" cy="707776"/>
            <a:chOff x="-31094350" y="3194000"/>
            <a:chExt cx="292225" cy="291650"/>
          </a:xfrm>
        </p:grpSpPr>
        <p:sp>
          <p:nvSpPr>
            <p:cNvPr id="7268" name="Google Shape;7268;p6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9" name="Google Shape;7269;p6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0" name="Google Shape;7270;p6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1" name="Google Shape;7271;p6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2" name="Google Shape;7272;p6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3" name="Google Shape;7273;p6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4" name="Google Shape;7274;p6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5" name="Google Shape;7275;p6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76" name="Google Shape;7276;p69"/>
          <p:cNvGrpSpPr/>
          <p:nvPr/>
        </p:nvGrpSpPr>
        <p:grpSpPr>
          <a:xfrm>
            <a:off x="6148737" y="6706682"/>
            <a:ext cx="707291" cy="708383"/>
            <a:chOff x="-31093575" y="3552550"/>
            <a:chExt cx="291450" cy="291900"/>
          </a:xfrm>
        </p:grpSpPr>
        <p:sp>
          <p:nvSpPr>
            <p:cNvPr id="7277" name="Google Shape;7277;p6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8" name="Google Shape;7278;p6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9" name="Google Shape;7279;p6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0" name="Google Shape;7280;p6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1" name="Google Shape;7281;p69"/>
          <p:cNvGrpSpPr/>
          <p:nvPr/>
        </p:nvGrpSpPr>
        <p:grpSpPr>
          <a:xfrm>
            <a:off x="6148737" y="7637139"/>
            <a:ext cx="707291" cy="707230"/>
            <a:chOff x="-31093575" y="3911725"/>
            <a:chExt cx="291450" cy="291425"/>
          </a:xfrm>
        </p:grpSpPr>
        <p:sp>
          <p:nvSpPr>
            <p:cNvPr id="7282" name="Google Shape;7282;p6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3" name="Google Shape;7283;p6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4" name="Google Shape;7284;p69"/>
          <p:cNvGrpSpPr/>
          <p:nvPr/>
        </p:nvGrpSpPr>
        <p:grpSpPr>
          <a:xfrm>
            <a:off x="4367597" y="8551072"/>
            <a:ext cx="712994" cy="709172"/>
            <a:chOff x="-29946000" y="3183175"/>
            <a:chExt cx="293800" cy="292225"/>
          </a:xfrm>
        </p:grpSpPr>
        <p:sp>
          <p:nvSpPr>
            <p:cNvPr id="7285" name="Google Shape;7285;p6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6" name="Google Shape;7286;p6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7" name="Google Shape;7287;p6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8" name="Google Shape;7288;p6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9" name="Google Shape;7289;p6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0" name="Google Shape;7290;p6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91" name="Google Shape;7291;p69"/>
          <p:cNvGrpSpPr/>
          <p:nvPr/>
        </p:nvGrpSpPr>
        <p:grpSpPr>
          <a:xfrm>
            <a:off x="5256659" y="3065377"/>
            <a:ext cx="716816" cy="708322"/>
            <a:chOff x="-34408675" y="3202075"/>
            <a:chExt cx="295375" cy="291875"/>
          </a:xfrm>
        </p:grpSpPr>
        <p:sp>
          <p:nvSpPr>
            <p:cNvPr id="7292" name="Google Shape;7292;p6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3" name="Google Shape;7293;p6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4" name="Google Shape;7294;p6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5" name="Google Shape;7295;p6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96" name="Google Shape;7296;p69"/>
          <p:cNvGrpSpPr/>
          <p:nvPr/>
        </p:nvGrpSpPr>
        <p:grpSpPr>
          <a:xfrm>
            <a:off x="5260481" y="3945365"/>
            <a:ext cx="709172" cy="712508"/>
            <a:chOff x="-34405525" y="3558075"/>
            <a:chExt cx="292225" cy="293600"/>
          </a:xfrm>
        </p:grpSpPr>
        <p:sp>
          <p:nvSpPr>
            <p:cNvPr id="7297" name="Google Shape;7297;p6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8" name="Google Shape;7298;p6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9" name="Google Shape;7299;p6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00" name="Google Shape;7300;p69"/>
          <p:cNvGrpSpPr/>
          <p:nvPr/>
        </p:nvGrpSpPr>
        <p:grpSpPr>
          <a:xfrm>
            <a:off x="5259510" y="4818680"/>
            <a:ext cx="711113" cy="707230"/>
            <a:chOff x="-34406325" y="3919600"/>
            <a:chExt cx="293025" cy="291425"/>
          </a:xfrm>
        </p:grpSpPr>
        <p:sp>
          <p:nvSpPr>
            <p:cNvPr id="7301" name="Google Shape;7301;p6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2" name="Google Shape;7302;p6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3" name="Google Shape;7303;p6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4" name="Google Shape;7304;p6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5" name="Google Shape;7305;p6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6" name="Google Shape;7306;p6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7" name="Google Shape;7307;p6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08" name="Google Shape;7308;p69"/>
          <p:cNvGrpSpPr/>
          <p:nvPr/>
        </p:nvGrpSpPr>
        <p:grpSpPr>
          <a:xfrm>
            <a:off x="2587307" y="5777406"/>
            <a:ext cx="707291" cy="684358"/>
            <a:chOff x="-32568800" y="3232000"/>
            <a:chExt cx="291450" cy="282000"/>
          </a:xfrm>
        </p:grpSpPr>
        <p:sp>
          <p:nvSpPr>
            <p:cNvPr id="7309" name="Google Shape;7309;p6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0" name="Google Shape;7310;p6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1" name="Google Shape;7311;p69"/>
          <p:cNvGrpSpPr/>
          <p:nvPr/>
        </p:nvGrpSpPr>
        <p:grpSpPr>
          <a:xfrm>
            <a:off x="2586366" y="6707226"/>
            <a:ext cx="709172" cy="707291"/>
            <a:chOff x="-32569575" y="3586425"/>
            <a:chExt cx="292225" cy="291450"/>
          </a:xfrm>
        </p:grpSpPr>
        <p:sp>
          <p:nvSpPr>
            <p:cNvPr id="7312" name="Google Shape;7312;p6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3" name="Google Shape;7313;p6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4" name="Google Shape;7314;p69"/>
          <p:cNvGrpSpPr/>
          <p:nvPr/>
        </p:nvGrpSpPr>
        <p:grpSpPr>
          <a:xfrm>
            <a:off x="2568196" y="7636410"/>
            <a:ext cx="745513" cy="708686"/>
            <a:chOff x="-32576675" y="3944600"/>
            <a:chExt cx="307200" cy="292025"/>
          </a:xfrm>
        </p:grpSpPr>
        <p:sp>
          <p:nvSpPr>
            <p:cNvPr id="7315" name="Google Shape;7315;p6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6" name="Google Shape;7316;p6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7" name="Google Shape;7317;p69"/>
          <p:cNvGrpSpPr/>
          <p:nvPr/>
        </p:nvGrpSpPr>
        <p:grpSpPr>
          <a:xfrm>
            <a:off x="7058130" y="5765000"/>
            <a:ext cx="709172" cy="709172"/>
            <a:chOff x="-30735200" y="3192625"/>
            <a:chExt cx="292225" cy="292225"/>
          </a:xfrm>
        </p:grpSpPr>
        <p:sp>
          <p:nvSpPr>
            <p:cNvPr id="7318" name="Google Shape;7318;p6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9" name="Google Shape;7319;p6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0" name="Google Shape;7320;p6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1" name="Google Shape;7321;p6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2" name="Google Shape;7322;p6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3" name="Google Shape;7323;p6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4" name="Google Shape;7324;p6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25" name="Google Shape;7325;p69"/>
          <p:cNvGrpSpPr/>
          <p:nvPr/>
        </p:nvGrpSpPr>
        <p:grpSpPr>
          <a:xfrm>
            <a:off x="7058130" y="6707865"/>
            <a:ext cx="709172" cy="706017"/>
            <a:chOff x="-30735200" y="3552550"/>
            <a:chExt cx="292225" cy="290925"/>
          </a:xfrm>
        </p:grpSpPr>
        <p:sp>
          <p:nvSpPr>
            <p:cNvPr id="7326" name="Google Shape;7326;p6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7" name="Google Shape;7327;p6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28" name="Google Shape;7328;p69"/>
          <p:cNvGrpSpPr/>
          <p:nvPr/>
        </p:nvGrpSpPr>
        <p:grpSpPr>
          <a:xfrm>
            <a:off x="7058130" y="7637109"/>
            <a:ext cx="709172" cy="707291"/>
            <a:chOff x="-30735200" y="3910925"/>
            <a:chExt cx="292225" cy="291450"/>
          </a:xfrm>
        </p:grpSpPr>
        <p:sp>
          <p:nvSpPr>
            <p:cNvPr id="7329" name="Google Shape;7329;p6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0" name="Google Shape;7330;p6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31" name="Google Shape;7331;p69"/>
          <p:cNvSpPr/>
          <p:nvPr/>
        </p:nvSpPr>
        <p:spPr>
          <a:xfrm>
            <a:off x="5264360" y="8551284"/>
            <a:ext cx="709172" cy="70729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32" name="Google Shape;7332;p69"/>
          <p:cNvGrpSpPr/>
          <p:nvPr/>
        </p:nvGrpSpPr>
        <p:grpSpPr>
          <a:xfrm>
            <a:off x="9765819" y="3062842"/>
            <a:ext cx="717941" cy="718448"/>
            <a:chOff x="-57956275" y="3197925"/>
            <a:chExt cx="319000" cy="319225"/>
          </a:xfrm>
        </p:grpSpPr>
        <p:sp>
          <p:nvSpPr>
            <p:cNvPr id="7333" name="Google Shape;7333;p6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4" name="Google Shape;7334;p6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5" name="Google Shape;7335;p6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6" name="Google Shape;7336;p6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7" name="Google Shape;7337;p6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8" name="Google Shape;7338;p6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9" name="Google Shape;7339;p6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0" name="Google Shape;7340;p69"/>
          <p:cNvGrpSpPr/>
          <p:nvPr/>
        </p:nvGrpSpPr>
        <p:grpSpPr>
          <a:xfrm>
            <a:off x="9810128" y="3975693"/>
            <a:ext cx="629324" cy="717941"/>
            <a:chOff x="-57940525" y="3590375"/>
            <a:chExt cx="279625" cy="319000"/>
          </a:xfrm>
        </p:grpSpPr>
        <p:sp>
          <p:nvSpPr>
            <p:cNvPr id="7341" name="Google Shape;7341;p6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2" name="Google Shape;7342;p6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3" name="Google Shape;7343;p6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4" name="Google Shape;7344;p6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5" name="Google Shape;7345;p6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6" name="Google Shape;7346;p69"/>
          <p:cNvGrpSpPr/>
          <p:nvPr/>
        </p:nvGrpSpPr>
        <p:grpSpPr>
          <a:xfrm>
            <a:off x="9751890" y="4858434"/>
            <a:ext cx="716197" cy="717998"/>
            <a:chOff x="-57959425" y="3982600"/>
            <a:chExt cx="318225" cy="319025"/>
          </a:xfrm>
        </p:grpSpPr>
        <p:sp>
          <p:nvSpPr>
            <p:cNvPr id="7347" name="Google Shape;7347;p6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8" name="Google Shape;7348;p6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9" name="Google Shape;7349;p6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0" name="Google Shape;7350;p6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1" name="Google Shape;7351;p69"/>
          <p:cNvGrpSpPr/>
          <p:nvPr/>
        </p:nvGrpSpPr>
        <p:grpSpPr>
          <a:xfrm>
            <a:off x="14152224" y="3065092"/>
            <a:ext cx="714453" cy="714453"/>
            <a:chOff x="-55987225" y="3198925"/>
            <a:chExt cx="317450" cy="317450"/>
          </a:xfrm>
        </p:grpSpPr>
        <p:sp>
          <p:nvSpPr>
            <p:cNvPr id="7352" name="Google Shape;7352;p6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3" name="Google Shape;7353;p6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4" name="Google Shape;7354;p6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5" name="Google Shape;7355;p6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6" name="Google Shape;7356;p69"/>
          <p:cNvGrpSpPr/>
          <p:nvPr/>
        </p:nvGrpSpPr>
        <p:grpSpPr>
          <a:xfrm>
            <a:off x="14152224" y="3977156"/>
            <a:ext cx="714453" cy="714734"/>
            <a:chOff x="-55987225" y="3591025"/>
            <a:chExt cx="317450" cy="317575"/>
          </a:xfrm>
        </p:grpSpPr>
        <p:sp>
          <p:nvSpPr>
            <p:cNvPr id="7357" name="Google Shape;7357;p6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8" name="Google Shape;7358;p6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9" name="Google Shape;7359;p6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0" name="Google Shape;7360;p6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1" name="Google Shape;7361;p6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62" name="Google Shape;7362;p69"/>
          <p:cNvGrpSpPr/>
          <p:nvPr/>
        </p:nvGrpSpPr>
        <p:grpSpPr>
          <a:xfrm>
            <a:off x="14180054" y="4858434"/>
            <a:ext cx="717998" cy="717998"/>
            <a:chOff x="-55988800" y="3982600"/>
            <a:chExt cx="319025" cy="319025"/>
          </a:xfrm>
        </p:grpSpPr>
        <p:sp>
          <p:nvSpPr>
            <p:cNvPr id="7363" name="Google Shape;7363;p6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4" name="Google Shape;7364;p6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5" name="Google Shape;7365;p6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6" name="Google Shape;7366;p6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7" name="Google Shape;7367;p6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68" name="Google Shape;7368;p69"/>
          <p:cNvGrpSpPr/>
          <p:nvPr/>
        </p:nvGrpSpPr>
        <p:grpSpPr>
          <a:xfrm>
            <a:off x="11497092" y="5774349"/>
            <a:ext cx="712652" cy="717941"/>
            <a:chOff x="-54026025" y="3192625"/>
            <a:chExt cx="316650" cy="319000"/>
          </a:xfrm>
        </p:grpSpPr>
        <p:sp>
          <p:nvSpPr>
            <p:cNvPr id="7369" name="Google Shape;7369;p6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0" name="Google Shape;7370;p6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1" name="Google Shape;7371;p6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2" name="Google Shape;7372;p6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3" name="Google Shape;7373;p6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4" name="Google Shape;7374;p6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5" name="Google Shape;7375;p6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6" name="Google Shape;7376;p6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77" name="Google Shape;7377;p69"/>
          <p:cNvGrpSpPr/>
          <p:nvPr/>
        </p:nvGrpSpPr>
        <p:grpSpPr>
          <a:xfrm>
            <a:off x="11536984" y="6716296"/>
            <a:ext cx="632869" cy="716197"/>
            <a:chOff x="-54007925" y="3584850"/>
            <a:chExt cx="281200" cy="318225"/>
          </a:xfrm>
        </p:grpSpPr>
        <p:sp>
          <p:nvSpPr>
            <p:cNvPr id="7378" name="Google Shape;7378;p6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9" name="Google Shape;7379;p6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0" name="Google Shape;7380;p6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1" name="Google Shape;7381;p6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2" name="Google Shape;7382;p6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3" name="Google Shape;7383;p6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84" name="Google Shape;7384;p69"/>
          <p:cNvGrpSpPr/>
          <p:nvPr/>
        </p:nvGrpSpPr>
        <p:grpSpPr>
          <a:xfrm>
            <a:off x="11536984" y="7640066"/>
            <a:ext cx="632869" cy="717829"/>
            <a:chOff x="-54007925" y="3975575"/>
            <a:chExt cx="281200" cy="318950"/>
          </a:xfrm>
        </p:grpSpPr>
        <p:sp>
          <p:nvSpPr>
            <p:cNvPr id="7385" name="Google Shape;7385;p6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6" name="Google Shape;7386;p6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7" name="Google Shape;7387;p6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8" name="Google Shape;7388;p6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89" name="Google Shape;7389;p69"/>
          <p:cNvGrpSpPr/>
          <p:nvPr/>
        </p:nvGrpSpPr>
        <p:grpSpPr>
          <a:xfrm>
            <a:off x="16006717" y="5809008"/>
            <a:ext cx="549540" cy="716985"/>
            <a:chOff x="-52005775" y="3208025"/>
            <a:chExt cx="244175" cy="318575"/>
          </a:xfrm>
        </p:grpSpPr>
        <p:sp>
          <p:nvSpPr>
            <p:cNvPr id="7390" name="Google Shape;7390;p6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1" name="Google Shape;7391;p6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2" name="Google Shape;7392;p6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3" name="Google Shape;7393;p6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4" name="Google Shape;7394;p6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5" name="Google Shape;7395;p6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6" name="Google Shape;7396;p6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7" name="Google Shape;7397;p6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8" name="Google Shape;7398;p6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9" name="Google Shape;7399;p6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0" name="Google Shape;7400;p6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1" name="Google Shape;7401;p69"/>
          <p:cNvGrpSpPr/>
          <p:nvPr/>
        </p:nvGrpSpPr>
        <p:grpSpPr>
          <a:xfrm>
            <a:off x="10619650" y="3065092"/>
            <a:ext cx="716197" cy="716197"/>
            <a:chOff x="-57568775" y="3198925"/>
            <a:chExt cx="318225" cy="318225"/>
          </a:xfrm>
        </p:grpSpPr>
        <p:sp>
          <p:nvSpPr>
            <p:cNvPr id="7402" name="Google Shape;7402;p6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3" name="Google Shape;7403;p6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4" name="Google Shape;7404;p6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5" name="Google Shape;7405;p6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6" name="Google Shape;7406;p6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7" name="Google Shape;7407;p6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8" name="Google Shape;7408;p69"/>
          <p:cNvGrpSpPr/>
          <p:nvPr/>
        </p:nvGrpSpPr>
        <p:grpSpPr>
          <a:xfrm>
            <a:off x="10663086" y="3975693"/>
            <a:ext cx="629324" cy="716197"/>
            <a:chOff x="-57549075" y="3590375"/>
            <a:chExt cx="279625" cy="318225"/>
          </a:xfrm>
        </p:grpSpPr>
        <p:sp>
          <p:nvSpPr>
            <p:cNvPr id="7409" name="Google Shape;7409;p6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0" name="Google Shape;7410;p6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1" name="Google Shape;7411;p6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2" name="Google Shape;7412;p6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13" name="Google Shape;7413;p69"/>
          <p:cNvGrpSpPr/>
          <p:nvPr/>
        </p:nvGrpSpPr>
        <p:grpSpPr>
          <a:xfrm>
            <a:off x="10647480" y="4858434"/>
            <a:ext cx="719742" cy="719742"/>
            <a:chOff x="-57570350" y="3982600"/>
            <a:chExt cx="319800" cy="319800"/>
          </a:xfrm>
        </p:grpSpPr>
        <p:sp>
          <p:nvSpPr>
            <p:cNvPr id="7414" name="Google Shape;7414;p6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5" name="Google Shape;7415;p6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6" name="Google Shape;7416;p6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7" name="Google Shape;7417;p6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18" name="Google Shape;7418;p69"/>
          <p:cNvGrpSpPr/>
          <p:nvPr/>
        </p:nvGrpSpPr>
        <p:grpSpPr>
          <a:xfrm>
            <a:off x="15077558" y="3063292"/>
            <a:ext cx="629324" cy="717998"/>
            <a:chOff x="-55576850" y="3198125"/>
            <a:chExt cx="279625" cy="319025"/>
          </a:xfrm>
        </p:grpSpPr>
        <p:sp>
          <p:nvSpPr>
            <p:cNvPr id="7419" name="Google Shape;7419;p6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0" name="Google Shape;7420;p6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1" name="Google Shape;7421;p6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2" name="Google Shape;7422;p6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3" name="Google Shape;7423;p69"/>
          <p:cNvGrpSpPr/>
          <p:nvPr/>
        </p:nvGrpSpPr>
        <p:grpSpPr>
          <a:xfrm>
            <a:off x="15032349" y="3975243"/>
            <a:ext cx="719742" cy="716647"/>
            <a:chOff x="-55596550" y="3590175"/>
            <a:chExt cx="319800" cy="318425"/>
          </a:xfrm>
        </p:grpSpPr>
        <p:sp>
          <p:nvSpPr>
            <p:cNvPr id="7424" name="Google Shape;7424;p6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5" name="Google Shape;7425;p6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6" name="Google Shape;7426;p6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7" name="Google Shape;7427;p6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8" name="Google Shape;7428;p69"/>
          <p:cNvGrpSpPr/>
          <p:nvPr/>
        </p:nvGrpSpPr>
        <p:grpSpPr>
          <a:xfrm>
            <a:off x="15062824" y="4857928"/>
            <a:ext cx="717998" cy="718504"/>
            <a:chOff x="-55595775" y="3982375"/>
            <a:chExt cx="319025" cy="319250"/>
          </a:xfrm>
        </p:grpSpPr>
        <p:sp>
          <p:nvSpPr>
            <p:cNvPr id="7429" name="Google Shape;7429;p6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0" name="Google Shape;7430;p6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1" name="Google Shape;7431;p6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2" name="Google Shape;7432;p6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3" name="Google Shape;7433;p6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4" name="Google Shape;7434;p6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5" name="Google Shape;7435;p69"/>
          <p:cNvGrpSpPr/>
          <p:nvPr/>
        </p:nvGrpSpPr>
        <p:grpSpPr>
          <a:xfrm>
            <a:off x="12377189" y="5774349"/>
            <a:ext cx="717998" cy="716197"/>
            <a:chOff x="-53635375" y="3192625"/>
            <a:chExt cx="319025" cy="318225"/>
          </a:xfrm>
        </p:grpSpPr>
        <p:sp>
          <p:nvSpPr>
            <p:cNvPr id="7436" name="Google Shape;7436;p6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7" name="Google Shape;7437;p6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8" name="Google Shape;7438;p6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9" name="Google Shape;7439;p69"/>
          <p:cNvGrpSpPr/>
          <p:nvPr/>
        </p:nvGrpSpPr>
        <p:grpSpPr>
          <a:xfrm>
            <a:off x="12421526" y="6716296"/>
            <a:ext cx="629324" cy="717998"/>
            <a:chOff x="-53615675" y="3584850"/>
            <a:chExt cx="279625" cy="319025"/>
          </a:xfrm>
        </p:grpSpPr>
        <p:sp>
          <p:nvSpPr>
            <p:cNvPr id="7440" name="Google Shape;7440;p6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1" name="Google Shape;7441;p6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2" name="Google Shape;7442;p6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3" name="Google Shape;7443;p69"/>
          <p:cNvGrpSpPr/>
          <p:nvPr/>
        </p:nvGrpSpPr>
        <p:grpSpPr>
          <a:xfrm>
            <a:off x="12377218" y="7642148"/>
            <a:ext cx="717941" cy="715747"/>
            <a:chOff x="-53634575" y="3976500"/>
            <a:chExt cx="319000" cy="318025"/>
          </a:xfrm>
        </p:grpSpPr>
        <p:sp>
          <p:nvSpPr>
            <p:cNvPr id="7444" name="Google Shape;7444;p6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5" name="Google Shape;7445;p6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6" name="Google Shape;7446;p6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7" name="Google Shape;7447;p6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8" name="Google Shape;7448;p6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9" name="Google Shape;7449;p6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0" name="Google Shape;7450;p6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1" name="Google Shape;7451;p6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52" name="Google Shape;7452;p69"/>
          <p:cNvGrpSpPr/>
          <p:nvPr/>
        </p:nvGrpSpPr>
        <p:grpSpPr>
          <a:xfrm>
            <a:off x="15966825" y="6728055"/>
            <a:ext cx="629324" cy="716872"/>
            <a:chOff x="-52023900" y="3590075"/>
            <a:chExt cx="279625" cy="318525"/>
          </a:xfrm>
        </p:grpSpPr>
        <p:sp>
          <p:nvSpPr>
            <p:cNvPr id="7453" name="Google Shape;7453;p6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4" name="Google Shape;7454;p6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5" name="Google Shape;7455;p6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6" name="Google Shape;7456;p6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7" name="Google Shape;7457;p6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8" name="Google Shape;7458;p6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9" name="Google Shape;7459;p6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60" name="Google Shape;7460;p69"/>
          <p:cNvGrpSpPr/>
          <p:nvPr/>
        </p:nvGrpSpPr>
        <p:grpSpPr>
          <a:xfrm>
            <a:off x="11493309" y="3065092"/>
            <a:ext cx="717941" cy="717941"/>
            <a:chOff x="-57173375" y="3198925"/>
            <a:chExt cx="319000" cy="319000"/>
          </a:xfrm>
        </p:grpSpPr>
        <p:sp>
          <p:nvSpPr>
            <p:cNvPr id="7461" name="Google Shape;7461;p6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2" name="Google Shape;7462;p6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3" name="Google Shape;7463;p6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4" name="Google Shape;7464;p6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65" name="Google Shape;7465;p69"/>
          <p:cNvGrpSpPr/>
          <p:nvPr/>
        </p:nvGrpSpPr>
        <p:grpSpPr>
          <a:xfrm>
            <a:off x="11495081" y="4019973"/>
            <a:ext cx="714397" cy="629380"/>
            <a:chOff x="-57176525" y="3610050"/>
            <a:chExt cx="317425" cy="279650"/>
          </a:xfrm>
        </p:grpSpPr>
        <p:sp>
          <p:nvSpPr>
            <p:cNvPr id="7466" name="Google Shape;7466;p6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7" name="Google Shape;7467;p6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8" name="Google Shape;7468;p6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9" name="Google Shape;7469;p6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0" name="Google Shape;7470;p6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1" name="Google Shape;7471;p69"/>
          <p:cNvGrpSpPr/>
          <p:nvPr/>
        </p:nvGrpSpPr>
        <p:grpSpPr>
          <a:xfrm>
            <a:off x="11558359" y="4857084"/>
            <a:ext cx="647048" cy="717548"/>
            <a:chOff x="-57162350" y="3982000"/>
            <a:chExt cx="287500" cy="318825"/>
          </a:xfrm>
        </p:grpSpPr>
        <p:sp>
          <p:nvSpPr>
            <p:cNvPr id="7472" name="Google Shape;7472;p6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3" name="Google Shape;7473;p6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4" name="Google Shape;7474;p6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5" name="Google Shape;7475;p6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6" name="Google Shape;7476;p6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7" name="Google Shape;7477;p6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8" name="Google Shape;7478;p6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9" name="Google Shape;7479;p6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0" name="Google Shape;7480;p69"/>
          <p:cNvGrpSpPr/>
          <p:nvPr/>
        </p:nvGrpSpPr>
        <p:grpSpPr>
          <a:xfrm>
            <a:off x="15915991" y="3065092"/>
            <a:ext cx="716197" cy="712652"/>
            <a:chOff x="-55202750" y="3198925"/>
            <a:chExt cx="318225" cy="316650"/>
          </a:xfrm>
        </p:grpSpPr>
        <p:sp>
          <p:nvSpPr>
            <p:cNvPr id="7481" name="Google Shape;7481;p6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2" name="Google Shape;7482;p6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3" name="Google Shape;7483;p69"/>
          <p:cNvGrpSpPr/>
          <p:nvPr/>
        </p:nvGrpSpPr>
        <p:grpSpPr>
          <a:xfrm>
            <a:off x="15937259" y="3975693"/>
            <a:ext cx="673661" cy="716197"/>
            <a:chOff x="-55194875" y="3590375"/>
            <a:chExt cx="299325" cy="318225"/>
          </a:xfrm>
        </p:grpSpPr>
        <p:sp>
          <p:nvSpPr>
            <p:cNvPr id="7484" name="Google Shape;7484;p6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5" name="Google Shape;7485;p6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6" name="Google Shape;7486;p6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7" name="Google Shape;7487;p6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8" name="Google Shape;7488;p6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9" name="Google Shape;7489;p69"/>
          <p:cNvGrpSpPr/>
          <p:nvPr/>
        </p:nvGrpSpPr>
        <p:grpSpPr>
          <a:xfrm>
            <a:off x="15946494" y="4860235"/>
            <a:ext cx="714397" cy="714397"/>
            <a:chOff x="-55203525" y="3983400"/>
            <a:chExt cx="317425" cy="317425"/>
          </a:xfrm>
        </p:grpSpPr>
        <p:sp>
          <p:nvSpPr>
            <p:cNvPr id="7490" name="Google Shape;7490;p6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1" name="Google Shape;7491;p6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2" name="Google Shape;7492;p6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93" name="Google Shape;7493;p69"/>
          <p:cNvGrpSpPr/>
          <p:nvPr/>
        </p:nvGrpSpPr>
        <p:grpSpPr>
          <a:xfrm>
            <a:off x="13279455" y="5774349"/>
            <a:ext cx="671860" cy="717941"/>
            <a:chOff x="-53232900" y="3192625"/>
            <a:chExt cx="298525" cy="319000"/>
          </a:xfrm>
        </p:grpSpPr>
        <p:sp>
          <p:nvSpPr>
            <p:cNvPr id="7494" name="Google Shape;7494;p6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5" name="Google Shape;7495;p6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6" name="Google Shape;7496;p6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7" name="Google Shape;7497;p6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8" name="Google Shape;7498;p6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9" name="Google Shape;7499;p6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0" name="Google Shape;7500;p6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1" name="Google Shape;7501;p6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2" name="Google Shape;7502;p69"/>
          <p:cNvGrpSpPr/>
          <p:nvPr/>
        </p:nvGrpSpPr>
        <p:grpSpPr>
          <a:xfrm>
            <a:off x="13258187" y="6716296"/>
            <a:ext cx="714397" cy="712652"/>
            <a:chOff x="-53242350" y="3584850"/>
            <a:chExt cx="317425" cy="316650"/>
          </a:xfrm>
        </p:grpSpPr>
        <p:sp>
          <p:nvSpPr>
            <p:cNvPr id="7503" name="Google Shape;7503;p6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4" name="Google Shape;7504;p6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5" name="Google Shape;7505;p6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6" name="Google Shape;7506;p6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7" name="Google Shape;7507;p6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8" name="Google Shape;7508;p69"/>
          <p:cNvGrpSpPr/>
          <p:nvPr/>
        </p:nvGrpSpPr>
        <p:grpSpPr>
          <a:xfrm>
            <a:off x="13300723" y="7641698"/>
            <a:ext cx="629324" cy="717998"/>
            <a:chOff x="-53224225" y="3976300"/>
            <a:chExt cx="279625" cy="319025"/>
          </a:xfrm>
        </p:grpSpPr>
        <p:sp>
          <p:nvSpPr>
            <p:cNvPr id="7509" name="Google Shape;7509;p6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0" name="Google Shape;7510;p6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1" name="Google Shape;7511;p6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2" name="Google Shape;7512;p6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3" name="Google Shape;7513;p6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4" name="Google Shape;7514;p6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5" name="Google Shape;7515;p6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6" name="Google Shape;7516;p69"/>
          <p:cNvGrpSpPr/>
          <p:nvPr/>
        </p:nvGrpSpPr>
        <p:grpSpPr>
          <a:xfrm>
            <a:off x="15922517" y="7657058"/>
            <a:ext cx="717941" cy="716816"/>
            <a:chOff x="-52043575" y="3983125"/>
            <a:chExt cx="319000" cy="318500"/>
          </a:xfrm>
        </p:grpSpPr>
        <p:sp>
          <p:nvSpPr>
            <p:cNvPr id="7517" name="Google Shape;7517;p6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8" name="Google Shape;7518;p6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9" name="Google Shape;7519;p6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0" name="Google Shape;7520;p6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1" name="Google Shape;7521;p6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2" name="Google Shape;7522;p6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3" name="Google Shape;7523;p6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4" name="Google Shape;7524;p6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5" name="Google Shape;7525;p6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6" name="Google Shape;7526;p69"/>
          <p:cNvGrpSpPr/>
          <p:nvPr/>
        </p:nvGrpSpPr>
        <p:grpSpPr>
          <a:xfrm>
            <a:off x="12430398" y="3065092"/>
            <a:ext cx="629324" cy="717941"/>
            <a:chOff x="-56766175" y="3198925"/>
            <a:chExt cx="279625" cy="319000"/>
          </a:xfrm>
        </p:grpSpPr>
        <p:sp>
          <p:nvSpPr>
            <p:cNvPr id="7527" name="Google Shape;7527;p6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8" name="Google Shape;7528;p6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9" name="Google Shape;7529;p6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0" name="Google Shape;7530;p6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1" name="Google Shape;7531;p6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2" name="Google Shape;7532;p6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3" name="Google Shape;7533;p6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4" name="Google Shape;7534;p69"/>
          <p:cNvGrpSpPr/>
          <p:nvPr/>
        </p:nvGrpSpPr>
        <p:grpSpPr>
          <a:xfrm>
            <a:off x="12428626" y="3975693"/>
            <a:ext cx="632869" cy="716197"/>
            <a:chOff x="-56766175" y="3590375"/>
            <a:chExt cx="281200" cy="318225"/>
          </a:xfrm>
        </p:grpSpPr>
        <p:sp>
          <p:nvSpPr>
            <p:cNvPr id="7535" name="Google Shape;7535;p6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6" name="Google Shape;7536;p6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7" name="Google Shape;7537;p6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8" name="Google Shape;7538;p6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9" name="Google Shape;7539;p69"/>
          <p:cNvGrpSpPr/>
          <p:nvPr/>
        </p:nvGrpSpPr>
        <p:grpSpPr>
          <a:xfrm>
            <a:off x="12502537" y="4858434"/>
            <a:ext cx="544251" cy="716197"/>
            <a:chOff x="-56747275" y="3982600"/>
            <a:chExt cx="241825" cy="318225"/>
          </a:xfrm>
        </p:grpSpPr>
        <p:sp>
          <p:nvSpPr>
            <p:cNvPr id="7540" name="Google Shape;7540;p6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1" name="Google Shape;7541;p6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2" name="Google Shape;7542;p6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3" name="Google Shape;7543;p6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4" name="Google Shape;7544;p6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5" name="Google Shape;7545;p6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6" name="Google Shape;7546;p6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7" name="Google Shape;7547;p69"/>
          <p:cNvGrpSpPr/>
          <p:nvPr/>
        </p:nvGrpSpPr>
        <p:grpSpPr>
          <a:xfrm>
            <a:off x="9762376" y="5788527"/>
            <a:ext cx="629324" cy="717941"/>
            <a:chOff x="-54793175" y="3198925"/>
            <a:chExt cx="279625" cy="319000"/>
          </a:xfrm>
        </p:grpSpPr>
        <p:sp>
          <p:nvSpPr>
            <p:cNvPr id="7548" name="Google Shape;7548;p6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9" name="Google Shape;7549;p6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0" name="Google Shape;7550;p6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1" name="Google Shape;7551;p6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2" name="Google Shape;7552;p6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3" name="Google Shape;7553;p6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4" name="Google Shape;7554;p6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5" name="Google Shape;7555;p69"/>
          <p:cNvGrpSpPr/>
          <p:nvPr/>
        </p:nvGrpSpPr>
        <p:grpSpPr>
          <a:xfrm>
            <a:off x="9718039" y="6742909"/>
            <a:ext cx="717998" cy="685983"/>
            <a:chOff x="-54812875" y="3596675"/>
            <a:chExt cx="319025" cy="304800"/>
          </a:xfrm>
        </p:grpSpPr>
        <p:sp>
          <p:nvSpPr>
            <p:cNvPr id="7556" name="Google Shape;7556;p6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7" name="Google Shape;7557;p6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8" name="Google Shape;7558;p6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9" name="Google Shape;7559;p6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0" name="Google Shape;7560;p6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1" name="Google Shape;7561;p6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2" name="Google Shape;7562;p6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63" name="Google Shape;7563;p69"/>
          <p:cNvSpPr/>
          <p:nvPr/>
        </p:nvSpPr>
        <p:spPr>
          <a:xfrm>
            <a:off x="10067821" y="7491451"/>
            <a:ext cx="16036" cy="18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4" name="Google Shape;7564;p69"/>
          <p:cNvSpPr/>
          <p:nvPr/>
        </p:nvSpPr>
        <p:spPr>
          <a:xfrm>
            <a:off x="10068721" y="7493195"/>
            <a:ext cx="14235" cy="1857"/>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65" name="Google Shape;7565;p69"/>
          <p:cNvGrpSpPr/>
          <p:nvPr/>
        </p:nvGrpSpPr>
        <p:grpSpPr>
          <a:xfrm>
            <a:off x="9762376" y="7655877"/>
            <a:ext cx="629324" cy="716197"/>
            <a:chOff x="-54793175" y="3982600"/>
            <a:chExt cx="279625" cy="318225"/>
          </a:xfrm>
        </p:grpSpPr>
        <p:sp>
          <p:nvSpPr>
            <p:cNvPr id="7566" name="Google Shape;7566;p6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7" name="Google Shape;7567;p6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8" name="Google Shape;7568;p6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9" name="Google Shape;7569;p6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0" name="Google Shape;7570;p6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1" name="Google Shape;7571;p6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2" name="Google Shape;7572;p6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3" name="Google Shape;7573;p69"/>
          <p:cNvGrpSpPr/>
          <p:nvPr/>
        </p:nvGrpSpPr>
        <p:grpSpPr>
          <a:xfrm>
            <a:off x="14185293" y="5774349"/>
            <a:ext cx="629324" cy="716197"/>
            <a:chOff x="-52832000" y="3192625"/>
            <a:chExt cx="279625" cy="318225"/>
          </a:xfrm>
        </p:grpSpPr>
        <p:sp>
          <p:nvSpPr>
            <p:cNvPr id="7574" name="Google Shape;7574;p6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5" name="Google Shape;7575;p6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6" name="Google Shape;7576;p6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7" name="Google Shape;7577;p6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8" name="Google Shape;7578;p6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9" name="Google Shape;7579;p6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0" name="Google Shape;7580;p6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1" name="Google Shape;7581;p6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2" name="Google Shape;7582;p69"/>
          <p:cNvGrpSpPr/>
          <p:nvPr/>
        </p:nvGrpSpPr>
        <p:grpSpPr>
          <a:xfrm>
            <a:off x="14140985" y="6718097"/>
            <a:ext cx="717941" cy="714397"/>
            <a:chOff x="-52851675" y="3585650"/>
            <a:chExt cx="319000" cy="317425"/>
          </a:xfrm>
        </p:grpSpPr>
        <p:sp>
          <p:nvSpPr>
            <p:cNvPr id="7583" name="Google Shape;7583;p6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4" name="Google Shape;7584;p6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5" name="Google Shape;7585;p6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6" name="Google Shape;7586;p6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7" name="Google Shape;7587;p6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8" name="Google Shape;7588;p6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9" name="Google Shape;7589;p69"/>
          <p:cNvGrpSpPr/>
          <p:nvPr/>
        </p:nvGrpSpPr>
        <p:grpSpPr>
          <a:xfrm>
            <a:off x="14185293" y="7641698"/>
            <a:ext cx="629324" cy="717998"/>
            <a:chOff x="-52832000" y="3976300"/>
            <a:chExt cx="279625" cy="319025"/>
          </a:xfrm>
        </p:grpSpPr>
        <p:sp>
          <p:nvSpPr>
            <p:cNvPr id="7590" name="Google Shape;7590;p6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1" name="Google Shape;7591;p6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2" name="Google Shape;7592;p6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3" name="Google Shape;7593;p6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4" name="Google Shape;7594;p6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5" name="Google Shape;7595;p69"/>
          <p:cNvGrpSpPr/>
          <p:nvPr/>
        </p:nvGrpSpPr>
        <p:grpSpPr>
          <a:xfrm>
            <a:off x="12419705" y="8550993"/>
            <a:ext cx="632869" cy="716197"/>
            <a:chOff x="-51633225" y="3198925"/>
            <a:chExt cx="281200" cy="318225"/>
          </a:xfrm>
        </p:grpSpPr>
        <p:sp>
          <p:nvSpPr>
            <p:cNvPr id="7596" name="Google Shape;7596;p6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7" name="Google Shape;7597;p6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8" name="Google Shape;7598;p6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9" name="Google Shape;7599;p6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0" name="Google Shape;7600;p6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1" name="Google Shape;7601;p6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2" name="Google Shape;7602;p6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03" name="Google Shape;7603;p69"/>
          <p:cNvGrpSpPr/>
          <p:nvPr/>
        </p:nvGrpSpPr>
        <p:grpSpPr>
          <a:xfrm>
            <a:off x="13257353" y="3066837"/>
            <a:ext cx="730376" cy="714453"/>
            <a:chOff x="-56396775" y="3199700"/>
            <a:chExt cx="324525" cy="317450"/>
          </a:xfrm>
        </p:grpSpPr>
        <p:sp>
          <p:nvSpPr>
            <p:cNvPr id="7604" name="Google Shape;7604;p6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5" name="Google Shape;7605;p6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6" name="Google Shape;7606;p6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7" name="Google Shape;7607;p6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8" name="Google Shape;7608;p6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9" name="Google Shape;7609;p6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0" name="Google Shape;7610;p69"/>
          <p:cNvGrpSpPr/>
          <p:nvPr/>
        </p:nvGrpSpPr>
        <p:grpSpPr>
          <a:xfrm>
            <a:off x="13263542" y="3998705"/>
            <a:ext cx="717998" cy="671917"/>
            <a:chOff x="-56394425" y="3600600"/>
            <a:chExt cx="319025" cy="298550"/>
          </a:xfrm>
        </p:grpSpPr>
        <p:sp>
          <p:nvSpPr>
            <p:cNvPr id="7611" name="Google Shape;7611;p6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2" name="Google Shape;7612;p6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3" name="Google Shape;7613;p6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4" name="Google Shape;7614;p69"/>
          <p:cNvGrpSpPr/>
          <p:nvPr/>
        </p:nvGrpSpPr>
        <p:grpSpPr>
          <a:xfrm>
            <a:off x="13325075" y="4860235"/>
            <a:ext cx="654137" cy="714397"/>
            <a:chOff x="-56379450" y="3983400"/>
            <a:chExt cx="290650" cy="317425"/>
          </a:xfrm>
        </p:grpSpPr>
        <p:sp>
          <p:nvSpPr>
            <p:cNvPr id="7615" name="Google Shape;7615;p6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6" name="Google Shape;7616;p6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7" name="Google Shape;7617;p6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8" name="Google Shape;7618;p6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9" name="Google Shape;7619;p6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0" name="Google Shape;7620;p6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1" name="Google Shape;7621;p6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2" name="Google Shape;7622;p6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3" name="Google Shape;7623;p69"/>
          <p:cNvGrpSpPr/>
          <p:nvPr/>
        </p:nvGrpSpPr>
        <p:grpSpPr>
          <a:xfrm>
            <a:off x="10652484" y="5788527"/>
            <a:ext cx="632869" cy="717941"/>
            <a:chOff x="-54401725" y="3198925"/>
            <a:chExt cx="281200" cy="319000"/>
          </a:xfrm>
        </p:grpSpPr>
        <p:sp>
          <p:nvSpPr>
            <p:cNvPr id="7624" name="Google Shape;7624;p6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5" name="Google Shape;7625;p6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6" name="Google Shape;7626;p6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7" name="Google Shape;7627;p6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8" name="Google Shape;7628;p6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9" name="Google Shape;7629;p6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0" name="Google Shape;7630;p6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1" name="Google Shape;7631;p6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2" name="Google Shape;7632;p6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3" name="Google Shape;7633;p6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4" name="Google Shape;7634;p6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5" name="Google Shape;7635;p69"/>
          <p:cNvGrpSpPr/>
          <p:nvPr/>
        </p:nvGrpSpPr>
        <p:grpSpPr>
          <a:xfrm>
            <a:off x="10654256" y="6728731"/>
            <a:ext cx="629324" cy="716197"/>
            <a:chOff x="-54401725" y="3590375"/>
            <a:chExt cx="279625" cy="318225"/>
          </a:xfrm>
        </p:grpSpPr>
        <p:sp>
          <p:nvSpPr>
            <p:cNvPr id="7636" name="Google Shape;7636;p6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7" name="Google Shape;7637;p6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8" name="Google Shape;7638;p6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9" name="Google Shape;7639;p6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0" name="Google Shape;7640;p6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1" name="Google Shape;7641;p6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2" name="Google Shape;7642;p69"/>
          <p:cNvGrpSpPr/>
          <p:nvPr/>
        </p:nvGrpSpPr>
        <p:grpSpPr>
          <a:xfrm>
            <a:off x="10649839" y="7655877"/>
            <a:ext cx="638158" cy="716197"/>
            <a:chOff x="-54403300" y="3982600"/>
            <a:chExt cx="283550" cy="318225"/>
          </a:xfrm>
        </p:grpSpPr>
        <p:sp>
          <p:nvSpPr>
            <p:cNvPr id="7643" name="Google Shape;7643;p6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4" name="Google Shape;7644;p6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5" name="Google Shape;7645;p6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6" name="Google Shape;7646;p6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7" name="Google Shape;7647;p6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8" name="Google Shape;7648;p69"/>
          <p:cNvGrpSpPr/>
          <p:nvPr/>
        </p:nvGrpSpPr>
        <p:grpSpPr>
          <a:xfrm>
            <a:off x="15024626" y="5778344"/>
            <a:ext cx="712596" cy="713947"/>
            <a:chOff x="-52458650" y="3194400"/>
            <a:chExt cx="316625" cy="317225"/>
          </a:xfrm>
        </p:grpSpPr>
        <p:sp>
          <p:nvSpPr>
            <p:cNvPr id="7649" name="Google Shape;7649;p6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0" name="Google Shape;7650;p6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1" name="Google Shape;7651;p6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2" name="Google Shape;7652;p6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3" name="Google Shape;7653;p6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4" name="Google Shape;7654;p6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5" name="Google Shape;7655;p6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6" name="Google Shape;7656;p6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7" name="Google Shape;7657;p69"/>
          <p:cNvGrpSpPr/>
          <p:nvPr/>
        </p:nvGrpSpPr>
        <p:grpSpPr>
          <a:xfrm>
            <a:off x="15043222" y="6716296"/>
            <a:ext cx="675405" cy="715691"/>
            <a:chOff x="-52450000" y="3584850"/>
            <a:chExt cx="300100" cy="318000"/>
          </a:xfrm>
        </p:grpSpPr>
        <p:sp>
          <p:nvSpPr>
            <p:cNvPr id="7658" name="Google Shape;7658;p6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9" name="Google Shape;7659;p6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0" name="Google Shape;7660;p6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1" name="Google Shape;7661;p6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2" name="Google Shape;7662;p6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3" name="Google Shape;7663;p6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4" name="Google Shape;7664;p6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5" name="Google Shape;7665;p69"/>
          <p:cNvGrpSpPr/>
          <p:nvPr/>
        </p:nvGrpSpPr>
        <p:grpSpPr>
          <a:xfrm>
            <a:off x="15066263" y="7645242"/>
            <a:ext cx="629324" cy="714453"/>
            <a:chOff x="-52440550" y="3977875"/>
            <a:chExt cx="279625" cy="317450"/>
          </a:xfrm>
        </p:grpSpPr>
        <p:sp>
          <p:nvSpPr>
            <p:cNvPr id="7666" name="Google Shape;7666;p6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7" name="Google Shape;7667;p6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8" name="Google Shape;7668;p6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9" name="Google Shape;7669;p6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0" name="Google Shape;7670;p6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1" name="Google Shape;7671;p6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2" name="Google Shape;7672;p6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3" name="Google Shape;7673;p6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4" name="Google Shape;7674;p69"/>
          <p:cNvGrpSpPr/>
          <p:nvPr/>
        </p:nvGrpSpPr>
        <p:grpSpPr>
          <a:xfrm>
            <a:off x="13290131" y="8557654"/>
            <a:ext cx="629324" cy="717998"/>
            <a:chOff x="-51623775" y="3584850"/>
            <a:chExt cx="279625" cy="319025"/>
          </a:xfrm>
        </p:grpSpPr>
        <p:sp>
          <p:nvSpPr>
            <p:cNvPr id="7675" name="Google Shape;7675;p6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6" name="Google Shape;7676;p6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7" name="Google Shape;7677;p6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8" name="Google Shape;7678;p6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9" name="Google Shape;7679;p6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0" name="Google Shape;7680;p6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1" name="Google Shape;7681;p6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2" name="Google Shape;7682;p6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3" name="Google Shape;7683;p6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87" name="Shape 7687"/>
        <p:cNvGrpSpPr/>
        <p:nvPr/>
      </p:nvGrpSpPr>
      <p:grpSpPr>
        <a:xfrm>
          <a:off x="0" y="0"/>
          <a:ext cx="0" cy="0"/>
          <a:chOff x="0" y="0"/>
          <a:chExt cx="0" cy="0"/>
        </a:xfrm>
      </p:grpSpPr>
      <p:sp>
        <p:nvSpPr>
          <p:cNvPr id="7688" name="Google Shape;7688;p70"/>
          <p:cNvSpPr txBox="1"/>
          <p:nvPr>
            <p:ph idx="4294967295" type="title"/>
          </p:nvPr>
        </p:nvSpPr>
        <p:spPr>
          <a:xfrm>
            <a:off x="169935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89" name="Google Shape;7689;p70"/>
          <p:cNvSpPr txBox="1"/>
          <p:nvPr>
            <p:ph idx="4294967295" type="title"/>
          </p:nvPr>
        </p:nvSpPr>
        <p:spPr>
          <a:xfrm>
            <a:off x="971680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690" name="Google Shape;7690;p70"/>
          <p:cNvGrpSpPr/>
          <p:nvPr/>
        </p:nvGrpSpPr>
        <p:grpSpPr>
          <a:xfrm>
            <a:off x="1771351" y="3078498"/>
            <a:ext cx="552006" cy="714601"/>
            <a:chOff x="-50469125" y="3183175"/>
            <a:chExt cx="233150" cy="301825"/>
          </a:xfrm>
        </p:grpSpPr>
        <p:sp>
          <p:nvSpPr>
            <p:cNvPr id="7691" name="Google Shape;7691;p7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2" name="Google Shape;7692;p7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3" name="Google Shape;7693;p7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4" name="Google Shape;7694;p70"/>
          <p:cNvGrpSpPr/>
          <p:nvPr/>
        </p:nvGrpSpPr>
        <p:grpSpPr>
          <a:xfrm>
            <a:off x="1691148" y="3949301"/>
            <a:ext cx="712411" cy="710576"/>
            <a:chOff x="-50504575" y="3550975"/>
            <a:chExt cx="300900" cy="300125"/>
          </a:xfrm>
        </p:grpSpPr>
        <p:sp>
          <p:nvSpPr>
            <p:cNvPr id="7695" name="Google Shape;7695;p7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6" name="Google Shape;7696;p7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7" name="Google Shape;7697;p7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8" name="Google Shape;7698;p7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9" name="Google Shape;7699;p70"/>
          <p:cNvGrpSpPr/>
          <p:nvPr/>
        </p:nvGrpSpPr>
        <p:grpSpPr>
          <a:xfrm>
            <a:off x="1691148" y="4825787"/>
            <a:ext cx="712411" cy="708682"/>
            <a:chOff x="-50503000" y="3921175"/>
            <a:chExt cx="300900" cy="299325"/>
          </a:xfrm>
        </p:grpSpPr>
        <p:sp>
          <p:nvSpPr>
            <p:cNvPr id="7700" name="Google Shape;7700;p7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1" name="Google Shape;7701;p7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2" name="Google Shape;7702;p7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3" name="Google Shape;7703;p7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4" name="Google Shape;7704;p7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5" name="Google Shape;7705;p70"/>
          <p:cNvGrpSpPr/>
          <p:nvPr/>
        </p:nvGrpSpPr>
        <p:grpSpPr>
          <a:xfrm>
            <a:off x="6099255" y="3117623"/>
            <a:ext cx="710517" cy="712411"/>
            <a:chOff x="-48630025" y="3199700"/>
            <a:chExt cx="300100" cy="300900"/>
          </a:xfrm>
        </p:grpSpPr>
        <p:sp>
          <p:nvSpPr>
            <p:cNvPr id="7706" name="Google Shape;7706;p7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7" name="Google Shape;7707;p7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8" name="Google Shape;7708;p7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9" name="Google Shape;7709;p70"/>
          <p:cNvGrpSpPr/>
          <p:nvPr/>
        </p:nvGrpSpPr>
        <p:grpSpPr>
          <a:xfrm>
            <a:off x="6099255" y="3992214"/>
            <a:ext cx="710517" cy="710517"/>
            <a:chOff x="-48630025" y="3569100"/>
            <a:chExt cx="300100" cy="300100"/>
          </a:xfrm>
        </p:grpSpPr>
        <p:sp>
          <p:nvSpPr>
            <p:cNvPr id="7710" name="Google Shape;7710;p7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1" name="Google Shape;7711;p7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2" name="Google Shape;7712;p7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3" name="Google Shape;7713;p7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4" name="Google Shape;7714;p7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5" name="Google Shape;7715;p7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6" name="Google Shape;7716;p7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7" name="Google Shape;7717;p7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8" name="Google Shape;7718;p7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9" name="Google Shape;7719;p7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20" name="Google Shape;7720;p70"/>
          <p:cNvGrpSpPr/>
          <p:nvPr/>
        </p:nvGrpSpPr>
        <p:grpSpPr>
          <a:xfrm>
            <a:off x="6100202" y="4866806"/>
            <a:ext cx="708623" cy="706788"/>
            <a:chOff x="-48629225" y="3938500"/>
            <a:chExt cx="299300" cy="298525"/>
          </a:xfrm>
        </p:grpSpPr>
        <p:sp>
          <p:nvSpPr>
            <p:cNvPr id="7721" name="Google Shape;7721;p7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2" name="Google Shape;7722;p7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3" name="Google Shape;7723;p7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4" name="Google Shape;7724;p7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25" name="Google Shape;7725;p70"/>
          <p:cNvGrpSpPr/>
          <p:nvPr/>
        </p:nvGrpSpPr>
        <p:grpSpPr>
          <a:xfrm>
            <a:off x="3571007" y="5809487"/>
            <a:ext cx="622916" cy="708682"/>
            <a:chOff x="-46762575" y="3200500"/>
            <a:chExt cx="263100" cy="299325"/>
          </a:xfrm>
        </p:grpSpPr>
        <p:sp>
          <p:nvSpPr>
            <p:cNvPr id="7726" name="Google Shape;7726;p7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7" name="Google Shape;7727;p7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8" name="Google Shape;7728;p7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9" name="Google Shape;7729;p7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0" name="Google Shape;7730;p7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1" name="Google Shape;7731;p70"/>
          <p:cNvGrpSpPr/>
          <p:nvPr/>
        </p:nvGrpSpPr>
        <p:grpSpPr>
          <a:xfrm>
            <a:off x="3527177" y="6726932"/>
            <a:ext cx="710576" cy="624750"/>
            <a:chOff x="-46779900" y="3588000"/>
            <a:chExt cx="300125" cy="263875"/>
          </a:xfrm>
        </p:grpSpPr>
        <p:sp>
          <p:nvSpPr>
            <p:cNvPr id="7732" name="Google Shape;7732;p7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3" name="Google Shape;7733;p7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4" name="Google Shape;7734;p7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5" name="Google Shape;7735;p7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6" name="Google Shape;7736;p70"/>
          <p:cNvGrpSpPr/>
          <p:nvPr/>
        </p:nvGrpSpPr>
        <p:grpSpPr>
          <a:xfrm>
            <a:off x="3528124" y="7556776"/>
            <a:ext cx="708682" cy="706788"/>
            <a:chOff x="-46779100" y="3938500"/>
            <a:chExt cx="299325" cy="298525"/>
          </a:xfrm>
        </p:grpSpPr>
        <p:sp>
          <p:nvSpPr>
            <p:cNvPr id="7737" name="Google Shape;7737;p7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8" name="Google Shape;7738;p7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9" name="Google Shape;7739;p70"/>
          <p:cNvGrpSpPr/>
          <p:nvPr/>
        </p:nvGrpSpPr>
        <p:grpSpPr>
          <a:xfrm>
            <a:off x="7943599" y="5822509"/>
            <a:ext cx="710517" cy="710576"/>
            <a:chOff x="-44924250" y="3206000"/>
            <a:chExt cx="300100" cy="300125"/>
          </a:xfrm>
        </p:grpSpPr>
        <p:sp>
          <p:nvSpPr>
            <p:cNvPr id="7740" name="Google Shape;7740;p7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1" name="Google Shape;7741;p7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2" name="Google Shape;7742;p7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3" name="Google Shape;7743;p7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4" name="Google Shape;7744;p7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5" name="Google Shape;7745;p70"/>
          <p:cNvGrpSpPr/>
          <p:nvPr/>
        </p:nvGrpSpPr>
        <p:grpSpPr>
          <a:xfrm>
            <a:off x="2572571" y="3078498"/>
            <a:ext cx="710517" cy="710517"/>
            <a:chOff x="-50134375" y="3183175"/>
            <a:chExt cx="300100" cy="300100"/>
          </a:xfrm>
        </p:grpSpPr>
        <p:sp>
          <p:nvSpPr>
            <p:cNvPr id="7746" name="Google Shape;7746;p7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7" name="Google Shape;7747;p7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8" name="Google Shape;7748;p7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9" name="Google Shape;7749;p7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0" name="Google Shape;7750;p7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1" name="Google Shape;7751;p7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2" name="Google Shape;7752;p7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3" name="Google Shape;7753;p7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4" name="Google Shape;7754;p7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5" name="Google Shape;7755;p7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6" name="Google Shape;7756;p70"/>
          <p:cNvGrpSpPr/>
          <p:nvPr/>
        </p:nvGrpSpPr>
        <p:grpSpPr>
          <a:xfrm>
            <a:off x="2572571" y="3949301"/>
            <a:ext cx="710517" cy="710576"/>
            <a:chOff x="-50134375" y="3550975"/>
            <a:chExt cx="300100" cy="300125"/>
          </a:xfrm>
        </p:grpSpPr>
        <p:sp>
          <p:nvSpPr>
            <p:cNvPr id="7757" name="Google Shape;7757;p7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8" name="Google Shape;7758;p7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9" name="Google Shape;7759;p70"/>
          <p:cNvGrpSpPr/>
          <p:nvPr/>
        </p:nvGrpSpPr>
        <p:grpSpPr>
          <a:xfrm>
            <a:off x="2572571" y="4824366"/>
            <a:ext cx="710517" cy="710102"/>
            <a:chOff x="-50134375" y="3920575"/>
            <a:chExt cx="300100" cy="299925"/>
          </a:xfrm>
        </p:grpSpPr>
        <p:sp>
          <p:nvSpPr>
            <p:cNvPr id="7760" name="Google Shape;7760;p7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1" name="Google Shape;7761;p7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2" name="Google Shape;7762;p7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3" name="Google Shape;7763;p70"/>
          <p:cNvGrpSpPr/>
          <p:nvPr/>
        </p:nvGrpSpPr>
        <p:grpSpPr>
          <a:xfrm>
            <a:off x="6994020" y="3119517"/>
            <a:ext cx="714246" cy="710517"/>
            <a:chOff x="-48262200" y="3200500"/>
            <a:chExt cx="301675" cy="300100"/>
          </a:xfrm>
        </p:grpSpPr>
        <p:sp>
          <p:nvSpPr>
            <p:cNvPr id="7764" name="Google Shape;7764;p7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5" name="Google Shape;7765;p7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6" name="Google Shape;7766;p7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7" name="Google Shape;7767;p7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8" name="Google Shape;7768;p7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9" name="Google Shape;7769;p7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0" name="Google Shape;7770;p7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1" name="Google Shape;7771;p7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2" name="Google Shape;7772;p7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3" name="Google Shape;7773;p70"/>
          <p:cNvGrpSpPr/>
          <p:nvPr/>
        </p:nvGrpSpPr>
        <p:grpSpPr>
          <a:xfrm>
            <a:off x="7052766" y="3993694"/>
            <a:ext cx="596754" cy="709037"/>
            <a:chOff x="-48233050" y="3569725"/>
            <a:chExt cx="252050" cy="299475"/>
          </a:xfrm>
        </p:grpSpPr>
        <p:sp>
          <p:nvSpPr>
            <p:cNvPr id="7774" name="Google Shape;7774;p7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5" name="Google Shape;7775;p7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6" name="Google Shape;7776;p7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7" name="Google Shape;7777;p70"/>
          <p:cNvGrpSpPr/>
          <p:nvPr/>
        </p:nvGrpSpPr>
        <p:grpSpPr>
          <a:xfrm>
            <a:off x="7100295" y="4861183"/>
            <a:ext cx="501694" cy="716140"/>
            <a:chOff x="-48216525" y="3936125"/>
            <a:chExt cx="211900" cy="302475"/>
          </a:xfrm>
        </p:grpSpPr>
        <p:sp>
          <p:nvSpPr>
            <p:cNvPr id="7778" name="Google Shape;7778;p7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9" name="Google Shape;7779;p7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0" name="Google Shape;7780;p7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1" name="Google Shape;7781;p7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2" name="Google Shape;7782;p70"/>
          <p:cNvGrpSpPr/>
          <p:nvPr/>
        </p:nvGrpSpPr>
        <p:grpSpPr>
          <a:xfrm>
            <a:off x="4411732" y="5811322"/>
            <a:ext cx="710517" cy="710576"/>
            <a:chOff x="-46410500" y="3201275"/>
            <a:chExt cx="300100" cy="300125"/>
          </a:xfrm>
        </p:grpSpPr>
        <p:sp>
          <p:nvSpPr>
            <p:cNvPr id="7783" name="Google Shape;7783;p7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4" name="Google Shape;7784;p7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5" name="Google Shape;7785;p7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6" name="Google Shape;7786;p7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7" name="Google Shape;7787;p7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8" name="Google Shape;7788;p70"/>
          <p:cNvGrpSpPr/>
          <p:nvPr/>
        </p:nvGrpSpPr>
        <p:grpSpPr>
          <a:xfrm>
            <a:off x="4411732" y="6682185"/>
            <a:ext cx="710517" cy="712411"/>
            <a:chOff x="-46409700" y="3569100"/>
            <a:chExt cx="300100" cy="300900"/>
          </a:xfrm>
        </p:grpSpPr>
        <p:sp>
          <p:nvSpPr>
            <p:cNvPr id="7789" name="Google Shape;7789;p7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0" name="Google Shape;7790;p7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1" name="Google Shape;7791;p7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2" name="Google Shape;7792;p7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3" name="Google Shape;7793;p7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4" name="Google Shape;7794;p70"/>
          <p:cNvGrpSpPr/>
          <p:nvPr/>
        </p:nvGrpSpPr>
        <p:grpSpPr>
          <a:xfrm>
            <a:off x="4387494" y="7553047"/>
            <a:ext cx="758993" cy="716140"/>
            <a:chOff x="-46422300" y="3936925"/>
            <a:chExt cx="320575" cy="302475"/>
          </a:xfrm>
        </p:grpSpPr>
        <p:sp>
          <p:nvSpPr>
            <p:cNvPr id="7795" name="Google Shape;7795;p7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6" name="Google Shape;7796;p7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7" name="Google Shape;7797;p70"/>
          <p:cNvGrpSpPr/>
          <p:nvPr/>
        </p:nvGrpSpPr>
        <p:grpSpPr>
          <a:xfrm>
            <a:off x="7942653" y="6661705"/>
            <a:ext cx="712411" cy="710517"/>
            <a:chOff x="-44914800" y="3560450"/>
            <a:chExt cx="300900" cy="300100"/>
          </a:xfrm>
        </p:grpSpPr>
        <p:sp>
          <p:nvSpPr>
            <p:cNvPr id="7798" name="Google Shape;7798;p7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9" name="Google Shape;7799;p7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0" name="Google Shape;7800;p7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1" name="Google Shape;7801;p7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2" name="Google Shape;7802;p7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3" name="Google Shape;7803;p70"/>
          <p:cNvGrpSpPr/>
          <p:nvPr/>
        </p:nvGrpSpPr>
        <p:grpSpPr>
          <a:xfrm>
            <a:off x="3452756" y="3078972"/>
            <a:ext cx="708623" cy="708208"/>
            <a:chOff x="-49764975" y="3183375"/>
            <a:chExt cx="299300" cy="299125"/>
          </a:xfrm>
        </p:grpSpPr>
        <p:sp>
          <p:nvSpPr>
            <p:cNvPr id="7804" name="Google Shape;7804;p7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5" name="Google Shape;7805;p7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6" name="Google Shape;7806;p7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7" name="Google Shape;7807;p7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8" name="Google Shape;7808;p7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9" name="Google Shape;7809;p7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0" name="Google Shape;7810;p7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1" name="Google Shape;7811;p7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2" name="Google Shape;7812;p7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3" name="Google Shape;7813;p70"/>
          <p:cNvGrpSpPr/>
          <p:nvPr/>
        </p:nvGrpSpPr>
        <p:grpSpPr>
          <a:xfrm>
            <a:off x="3452756" y="3949893"/>
            <a:ext cx="708623" cy="711819"/>
            <a:chOff x="-49764975" y="3551225"/>
            <a:chExt cx="299300" cy="300650"/>
          </a:xfrm>
        </p:grpSpPr>
        <p:sp>
          <p:nvSpPr>
            <p:cNvPr id="7814" name="Google Shape;7814;p7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5" name="Google Shape;7815;p7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6" name="Google Shape;7816;p7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7" name="Google Shape;7817;p7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8" name="Google Shape;7818;p7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9" name="Google Shape;7819;p7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0" name="Google Shape;7820;p7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1" name="Google Shape;7821;p7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2" name="Google Shape;7822;p7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3" name="Google Shape;7823;p7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4" name="Google Shape;7824;p7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25" name="Google Shape;7825;p70"/>
          <p:cNvGrpSpPr/>
          <p:nvPr/>
        </p:nvGrpSpPr>
        <p:grpSpPr>
          <a:xfrm>
            <a:off x="3448080" y="4823419"/>
            <a:ext cx="717975" cy="711049"/>
            <a:chOff x="-49766550" y="3920175"/>
            <a:chExt cx="303250" cy="300325"/>
          </a:xfrm>
        </p:grpSpPr>
        <p:sp>
          <p:nvSpPr>
            <p:cNvPr id="7826" name="Google Shape;7826;p7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7" name="Google Shape;7827;p7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8" name="Google Shape;7828;p7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9" name="Google Shape;7829;p7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0" name="Google Shape;7830;p70"/>
          <p:cNvGrpSpPr/>
          <p:nvPr/>
        </p:nvGrpSpPr>
        <p:grpSpPr>
          <a:xfrm>
            <a:off x="7879142" y="3119517"/>
            <a:ext cx="714246" cy="708682"/>
            <a:chOff x="-47892800" y="3200500"/>
            <a:chExt cx="301675" cy="299325"/>
          </a:xfrm>
        </p:grpSpPr>
        <p:sp>
          <p:nvSpPr>
            <p:cNvPr id="7831" name="Google Shape;7831;p7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2" name="Google Shape;7832;p7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3" name="Google Shape;7833;p7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4" name="Google Shape;7834;p7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5" name="Google Shape;7835;p7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6" name="Google Shape;7836;p7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7" name="Google Shape;7837;p70"/>
          <p:cNvGrpSpPr/>
          <p:nvPr/>
        </p:nvGrpSpPr>
        <p:grpSpPr>
          <a:xfrm>
            <a:off x="8006874" y="3992214"/>
            <a:ext cx="458782" cy="710517"/>
            <a:chOff x="-47839250" y="3569100"/>
            <a:chExt cx="193775" cy="300100"/>
          </a:xfrm>
        </p:grpSpPr>
        <p:sp>
          <p:nvSpPr>
            <p:cNvPr id="7838" name="Google Shape;7838;p7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9" name="Google Shape;7839;p7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0" name="Google Shape;7840;p7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1" name="Google Shape;7841;p7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2" name="Google Shape;7842;p7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3" name="Google Shape;7843;p7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4" name="Google Shape;7844;p70"/>
          <p:cNvGrpSpPr/>
          <p:nvPr/>
        </p:nvGrpSpPr>
        <p:grpSpPr>
          <a:xfrm>
            <a:off x="7881006" y="4864912"/>
            <a:ext cx="710517" cy="712411"/>
            <a:chOff x="-47892800" y="3937700"/>
            <a:chExt cx="300100" cy="300900"/>
          </a:xfrm>
        </p:grpSpPr>
        <p:sp>
          <p:nvSpPr>
            <p:cNvPr id="7845" name="Google Shape;7845;p7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6" name="Google Shape;7846;p7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7" name="Google Shape;7847;p7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8" name="Google Shape;7848;p7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9" name="Google Shape;7849;p7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0" name="Google Shape;7850;p7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1" name="Google Shape;7851;p7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2" name="Google Shape;7852;p7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3" name="Google Shape;7853;p70"/>
          <p:cNvGrpSpPr/>
          <p:nvPr/>
        </p:nvGrpSpPr>
        <p:grpSpPr>
          <a:xfrm>
            <a:off x="5291596" y="5852341"/>
            <a:ext cx="710517" cy="622916"/>
            <a:chOff x="-46042675" y="3218600"/>
            <a:chExt cx="300100" cy="263100"/>
          </a:xfrm>
        </p:grpSpPr>
        <p:sp>
          <p:nvSpPr>
            <p:cNvPr id="7854" name="Google Shape;7854;p7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5" name="Google Shape;7855;p7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6" name="Google Shape;7856;p7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7" name="Google Shape;7857;p7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8" name="Google Shape;7858;p7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9" name="Google Shape;7859;p7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0" name="Google Shape;7860;p70"/>
          <p:cNvGrpSpPr/>
          <p:nvPr/>
        </p:nvGrpSpPr>
        <p:grpSpPr>
          <a:xfrm>
            <a:off x="5291596" y="6681238"/>
            <a:ext cx="710517" cy="646236"/>
            <a:chOff x="-46042675" y="3568700"/>
            <a:chExt cx="300100" cy="272950"/>
          </a:xfrm>
        </p:grpSpPr>
        <p:sp>
          <p:nvSpPr>
            <p:cNvPr id="7861" name="Google Shape;7861;p7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2" name="Google Shape;7862;p7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3" name="Google Shape;7863;p7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4" name="Google Shape;7864;p7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5" name="Google Shape;7865;p70"/>
          <p:cNvGrpSpPr/>
          <p:nvPr/>
        </p:nvGrpSpPr>
        <p:grpSpPr>
          <a:xfrm>
            <a:off x="5375498" y="7555178"/>
            <a:ext cx="542713" cy="712115"/>
            <a:chOff x="-46007225" y="3937825"/>
            <a:chExt cx="229225" cy="300775"/>
          </a:xfrm>
        </p:grpSpPr>
        <p:sp>
          <p:nvSpPr>
            <p:cNvPr id="7866" name="Google Shape;7866;p7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7" name="Google Shape;7867;p7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8" name="Google Shape;7868;p7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9" name="Google Shape;7869;p7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0" name="Google Shape;7870;p7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1" name="Google Shape;7871;p7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2" name="Google Shape;7872;p7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3" name="Google Shape;7873;p7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4" name="Google Shape;7874;p7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5" name="Google Shape;7875;p7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6" name="Google Shape;7876;p70"/>
          <p:cNvGrpSpPr/>
          <p:nvPr/>
        </p:nvGrpSpPr>
        <p:grpSpPr>
          <a:xfrm>
            <a:off x="7986483" y="7535349"/>
            <a:ext cx="624750" cy="715193"/>
            <a:chOff x="-44895900" y="3929450"/>
            <a:chExt cx="263875" cy="302075"/>
          </a:xfrm>
        </p:grpSpPr>
        <p:sp>
          <p:nvSpPr>
            <p:cNvPr id="7877" name="Google Shape;7877;p7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8" name="Google Shape;7878;p7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9" name="Google Shape;7879;p7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0" name="Google Shape;7880;p7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1" name="Google Shape;7881;p7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2" name="Google Shape;7882;p7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3" name="Google Shape;7883;p70"/>
          <p:cNvGrpSpPr/>
          <p:nvPr/>
        </p:nvGrpSpPr>
        <p:grpSpPr>
          <a:xfrm>
            <a:off x="4334120" y="3100872"/>
            <a:ext cx="712411" cy="665769"/>
            <a:chOff x="-49397175" y="3192625"/>
            <a:chExt cx="300900" cy="281200"/>
          </a:xfrm>
        </p:grpSpPr>
        <p:sp>
          <p:nvSpPr>
            <p:cNvPr id="7884" name="Google Shape;7884;p7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5" name="Google Shape;7885;p7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6" name="Google Shape;7886;p7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7" name="Google Shape;7887;p7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8" name="Google Shape;7888;p7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9" name="Google Shape;7889;p7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0" name="Google Shape;7890;p7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1" name="Google Shape;7891;p70"/>
          <p:cNvGrpSpPr/>
          <p:nvPr/>
        </p:nvGrpSpPr>
        <p:grpSpPr>
          <a:xfrm>
            <a:off x="4386325" y="3949301"/>
            <a:ext cx="608000" cy="712411"/>
            <a:chOff x="-49375900" y="3550975"/>
            <a:chExt cx="256800" cy="300900"/>
          </a:xfrm>
        </p:grpSpPr>
        <p:sp>
          <p:nvSpPr>
            <p:cNvPr id="7892" name="Google Shape;7892;p7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3" name="Google Shape;7893;p7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4" name="Google Shape;7894;p7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5" name="Google Shape;7895;p7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6" name="Google Shape;7896;p7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7" name="Google Shape;7897;p7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8" name="Google Shape;7898;p7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9" name="Google Shape;7899;p7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0" name="Google Shape;7900;p7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1" name="Google Shape;7901;p7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2" name="Google Shape;7902;p7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3" name="Google Shape;7903;p70"/>
          <p:cNvGrpSpPr/>
          <p:nvPr/>
        </p:nvGrpSpPr>
        <p:grpSpPr>
          <a:xfrm>
            <a:off x="4377033" y="4823893"/>
            <a:ext cx="626585" cy="712411"/>
            <a:chOff x="-49378250" y="3920375"/>
            <a:chExt cx="264650" cy="300900"/>
          </a:xfrm>
        </p:grpSpPr>
        <p:sp>
          <p:nvSpPr>
            <p:cNvPr id="7904" name="Google Shape;7904;p7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5" name="Google Shape;7905;p7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6" name="Google Shape;7906;p7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7" name="Google Shape;7907;p7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8" name="Google Shape;7908;p7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9" name="Google Shape;7909;p7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0" name="Google Shape;7910;p7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1" name="Google Shape;7911;p70"/>
          <p:cNvGrpSpPr/>
          <p:nvPr/>
        </p:nvGrpSpPr>
        <p:grpSpPr>
          <a:xfrm>
            <a:off x="1815008" y="5809487"/>
            <a:ext cx="624750" cy="714246"/>
            <a:chOff x="-47505300" y="3200500"/>
            <a:chExt cx="263875" cy="301675"/>
          </a:xfrm>
        </p:grpSpPr>
        <p:sp>
          <p:nvSpPr>
            <p:cNvPr id="7912" name="Google Shape;7912;p7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3" name="Google Shape;7913;p7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4" name="Google Shape;7914;p7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5" name="Google Shape;7915;p7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6" name="Google Shape;7916;p7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7" name="Google Shape;7917;p7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8" name="Google Shape;7918;p7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9" name="Google Shape;7919;p7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0" name="Google Shape;7920;p7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1" name="Google Shape;7921;p7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2" name="Google Shape;7922;p7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3" name="Google Shape;7923;p7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4" name="Google Shape;7924;p7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5" name="Google Shape;7925;p70"/>
          <p:cNvGrpSpPr/>
          <p:nvPr/>
        </p:nvGrpSpPr>
        <p:grpSpPr>
          <a:xfrm>
            <a:off x="1771207" y="6682185"/>
            <a:ext cx="712352" cy="710102"/>
            <a:chOff x="-47524975" y="3569100"/>
            <a:chExt cx="300875" cy="299925"/>
          </a:xfrm>
        </p:grpSpPr>
        <p:sp>
          <p:nvSpPr>
            <p:cNvPr id="7926" name="Google Shape;7926;p7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7" name="Google Shape;7927;p7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8" name="Google Shape;7928;p7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9" name="Google Shape;7929;p7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0" name="Google Shape;7930;p7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1" name="Google Shape;7931;p70"/>
          <p:cNvGrpSpPr/>
          <p:nvPr/>
        </p:nvGrpSpPr>
        <p:grpSpPr>
          <a:xfrm>
            <a:off x="1772125" y="7640708"/>
            <a:ext cx="710517" cy="540819"/>
            <a:chOff x="-47523400" y="3973950"/>
            <a:chExt cx="300100" cy="228425"/>
          </a:xfrm>
        </p:grpSpPr>
        <p:sp>
          <p:nvSpPr>
            <p:cNvPr id="7932" name="Google Shape;7932;p7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3" name="Google Shape;7933;p7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4" name="Google Shape;7934;p7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5" name="Google Shape;7935;p7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6" name="Google Shape;7936;p7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7" name="Google Shape;7937;p70"/>
          <p:cNvGrpSpPr/>
          <p:nvPr/>
        </p:nvGrpSpPr>
        <p:grpSpPr>
          <a:xfrm>
            <a:off x="6182366" y="5806705"/>
            <a:ext cx="708682" cy="715193"/>
            <a:chOff x="-45673275" y="3199325"/>
            <a:chExt cx="299325" cy="302075"/>
          </a:xfrm>
        </p:grpSpPr>
        <p:sp>
          <p:nvSpPr>
            <p:cNvPr id="7938" name="Google Shape;7938;p7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9" name="Google Shape;7939;p7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0" name="Google Shape;7940;p7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1" name="Google Shape;7941;p70"/>
          <p:cNvGrpSpPr/>
          <p:nvPr/>
        </p:nvGrpSpPr>
        <p:grpSpPr>
          <a:xfrm>
            <a:off x="6180502" y="6723203"/>
            <a:ext cx="712411" cy="628479"/>
            <a:chOff x="-45674075" y="3586425"/>
            <a:chExt cx="300900" cy="265450"/>
          </a:xfrm>
        </p:grpSpPr>
        <p:sp>
          <p:nvSpPr>
            <p:cNvPr id="7942" name="Google Shape;7942;p7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3" name="Google Shape;7943;p7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4" name="Google Shape;7944;p70"/>
          <p:cNvGrpSpPr/>
          <p:nvPr/>
        </p:nvGrpSpPr>
        <p:grpSpPr>
          <a:xfrm>
            <a:off x="6182366" y="7554882"/>
            <a:ext cx="708682" cy="712411"/>
            <a:chOff x="-45673275" y="3937700"/>
            <a:chExt cx="299325" cy="300900"/>
          </a:xfrm>
        </p:grpSpPr>
        <p:sp>
          <p:nvSpPr>
            <p:cNvPr id="7945" name="Google Shape;7945;p7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6" name="Google Shape;7946;p7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7" name="Google Shape;7947;p7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8" name="Google Shape;7948;p7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9" name="Google Shape;7949;p7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0" name="Google Shape;7950;p7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1" name="Google Shape;7951;p70"/>
          <p:cNvGrpSpPr/>
          <p:nvPr/>
        </p:nvGrpSpPr>
        <p:grpSpPr>
          <a:xfrm>
            <a:off x="4410698" y="8540449"/>
            <a:ext cx="712411" cy="712411"/>
            <a:chOff x="-44512325" y="3176075"/>
            <a:chExt cx="300900" cy="300900"/>
          </a:xfrm>
        </p:grpSpPr>
        <p:sp>
          <p:nvSpPr>
            <p:cNvPr id="7952" name="Google Shape;7952;p7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3" name="Google Shape;7953;p7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4" name="Google Shape;7954;p7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5" name="Google Shape;7955;p70"/>
          <p:cNvGrpSpPr/>
          <p:nvPr/>
        </p:nvGrpSpPr>
        <p:grpSpPr>
          <a:xfrm>
            <a:off x="5217378" y="3078498"/>
            <a:ext cx="708682" cy="708682"/>
            <a:chOff x="-49027775" y="3183175"/>
            <a:chExt cx="299325" cy="299325"/>
          </a:xfrm>
        </p:grpSpPr>
        <p:sp>
          <p:nvSpPr>
            <p:cNvPr id="7956" name="Google Shape;7956;p7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7" name="Google Shape;7957;p7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8" name="Google Shape;7958;p7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9" name="Google Shape;7959;p7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0" name="Google Shape;7960;p70"/>
          <p:cNvGrpSpPr/>
          <p:nvPr/>
        </p:nvGrpSpPr>
        <p:grpSpPr>
          <a:xfrm>
            <a:off x="5216460" y="3949301"/>
            <a:ext cx="710517" cy="714305"/>
            <a:chOff x="-49027775" y="3550975"/>
            <a:chExt cx="300100" cy="301700"/>
          </a:xfrm>
        </p:grpSpPr>
        <p:sp>
          <p:nvSpPr>
            <p:cNvPr id="7961" name="Google Shape;7961;p7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2" name="Google Shape;7962;p7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3" name="Google Shape;7963;p7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4" name="Google Shape;7964;p7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5" name="Google Shape;7965;p7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6" name="Google Shape;7966;p7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7" name="Google Shape;7967;p7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8" name="Google Shape;7968;p7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9" name="Google Shape;7969;p7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0" name="Google Shape;7970;p7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1" name="Google Shape;7971;p70"/>
          <p:cNvGrpSpPr/>
          <p:nvPr/>
        </p:nvGrpSpPr>
        <p:grpSpPr>
          <a:xfrm>
            <a:off x="5212613" y="4823419"/>
            <a:ext cx="718211" cy="711049"/>
            <a:chOff x="-49031025" y="3920175"/>
            <a:chExt cx="303350" cy="300325"/>
          </a:xfrm>
        </p:grpSpPr>
        <p:sp>
          <p:nvSpPr>
            <p:cNvPr id="7972" name="Google Shape;7972;p7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3" name="Google Shape;7973;p7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4" name="Google Shape;7974;p7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5" name="Google Shape;7975;p7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6" name="Google Shape;7976;p7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7" name="Google Shape;7977;p7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8" name="Google Shape;7978;p70"/>
          <p:cNvGrpSpPr/>
          <p:nvPr/>
        </p:nvGrpSpPr>
        <p:grpSpPr>
          <a:xfrm>
            <a:off x="2644822" y="5809487"/>
            <a:ext cx="712352" cy="708682"/>
            <a:chOff x="-47155575" y="3200500"/>
            <a:chExt cx="300875" cy="299325"/>
          </a:xfrm>
        </p:grpSpPr>
        <p:sp>
          <p:nvSpPr>
            <p:cNvPr id="7979" name="Google Shape;7979;p7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0" name="Google Shape;7980;p7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1" name="Google Shape;7981;p7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2" name="Google Shape;7982;p7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3" name="Google Shape;7983;p7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4" name="Google Shape;7984;p7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85" name="Google Shape;7985;p70"/>
          <p:cNvGrpSpPr/>
          <p:nvPr/>
        </p:nvGrpSpPr>
        <p:grpSpPr>
          <a:xfrm>
            <a:off x="2645740" y="6682185"/>
            <a:ext cx="710517" cy="710517"/>
            <a:chOff x="-47154800" y="3569100"/>
            <a:chExt cx="300100" cy="300100"/>
          </a:xfrm>
        </p:grpSpPr>
        <p:sp>
          <p:nvSpPr>
            <p:cNvPr id="7986" name="Google Shape;7986;p7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7" name="Google Shape;7987;p7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8" name="Google Shape;7988;p7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9" name="Google Shape;7989;p7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0" name="Google Shape;7990;p7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1" name="Google Shape;7991;p7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2" name="Google Shape;7992;p70"/>
          <p:cNvGrpSpPr/>
          <p:nvPr/>
        </p:nvGrpSpPr>
        <p:grpSpPr>
          <a:xfrm>
            <a:off x="2646687" y="7558611"/>
            <a:ext cx="708623" cy="706847"/>
            <a:chOff x="-47154000" y="3939275"/>
            <a:chExt cx="299300" cy="298550"/>
          </a:xfrm>
        </p:grpSpPr>
        <p:sp>
          <p:nvSpPr>
            <p:cNvPr id="7993" name="Google Shape;7993;p7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4" name="Google Shape;7994;p7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5" name="Google Shape;7995;p7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6" name="Google Shape;7996;p7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7" name="Google Shape;7997;p70"/>
          <p:cNvGrpSpPr/>
          <p:nvPr/>
        </p:nvGrpSpPr>
        <p:grpSpPr>
          <a:xfrm>
            <a:off x="7097266" y="5809487"/>
            <a:ext cx="624750" cy="708682"/>
            <a:chOff x="-45286550" y="3200500"/>
            <a:chExt cx="263875" cy="299325"/>
          </a:xfrm>
        </p:grpSpPr>
        <p:sp>
          <p:nvSpPr>
            <p:cNvPr id="7998" name="Google Shape;7998;p7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9" name="Google Shape;7999;p7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0" name="Google Shape;8000;p7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1" name="Google Shape;8001;p70"/>
          <p:cNvGrpSpPr/>
          <p:nvPr/>
        </p:nvGrpSpPr>
        <p:grpSpPr>
          <a:xfrm>
            <a:off x="7097266" y="6684079"/>
            <a:ext cx="624750" cy="708623"/>
            <a:chOff x="-45286550" y="3569900"/>
            <a:chExt cx="263875" cy="299300"/>
          </a:xfrm>
        </p:grpSpPr>
        <p:sp>
          <p:nvSpPr>
            <p:cNvPr id="8002" name="Google Shape;8002;p7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3" name="Google Shape;8003;p7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4" name="Google Shape;8004;p7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5" name="Google Shape;8005;p7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6" name="Google Shape;8006;p7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7" name="Google Shape;8007;p7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8" name="Google Shape;8008;p70"/>
          <p:cNvGrpSpPr/>
          <p:nvPr/>
        </p:nvGrpSpPr>
        <p:grpSpPr>
          <a:xfrm>
            <a:off x="7119640" y="7556776"/>
            <a:ext cx="580003" cy="710517"/>
            <a:chOff x="-45277900" y="3938500"/>
            <a:chExt cx="244975" cy="300100"/>
          </a:xfrm>
        </p:grpSpPr>
        <p:sp>
          <p:nvSpPr>
            <p:cNvPr id="8009" name="Google Shape;8009;p7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0" name="Google Shape;8010;p7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1" name="Google Shape;8011;p7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2" name="Google Shape;8012;p7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3" name="Google Shape;8013;p70"/>
          <p:cNvGrpSpPr/>
          <p:nvPr/>
        </p:nvGrpSpPr>
        <p:grpSpPr>
          <a:xfrm>
            <a:off x="5291537" y="8494981"/>
            <a:ext cx="710517" cy="710517"/>
            <a:chOff x="-44502875" y="3576975"/>
            <a:chExt cx="300100" cy="300100"/>
          </a:xfrm>
        </p:grpSpPr>
        <p:sp>
          <p:nvSpPr>
            <p:cNvPr id="8014" name="Google Shape;8014;p7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5" name="Google Shape;8015;p7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6" name="Google Shape;8016;p7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7" name="Google Shape;8017;p70"/>
          <p:cNvGrpSpPr/>
          <p:nvPr/>
        </p:nvGrpSpPr>
        <p:grpSpPr>
          <a:xfrm>
            <a:off x="9717937" y="3064551"/>
            <a:ext cx="712443" cy="709945"/>
            <a:chOff x="-13947000" y="3212800"/>
            <a:chExt cx="353675" cy="352400"/>
          </a:xfrm>
        </p:grpSpPr>
        <p:sp>
          <p:nvSpPr>
            <p:cNvPr id="8018" name="Google Shape;8018;p7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9" name="Google Shape;8019;p7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0" name="Google Shape;8020;p70"/>
          <p:cNvGrpSpPr/>
          <p:nvPr/>
        </p:nvGrpSpPr>
        <p:grpSpPr>
          <a:xfrm>
            <a:off x="9717962" y="3946291"/>
            <a:ext cx="712393" cy="709341"/>
            <a:chOff x="-13946200" y="3647075"/>
            <a:chExt cx="353650" cy="352100"/>
          </a:xfrm>
        </p:grpSpPr>
        <p:sp>
          <p:nvSpPr>
            <p:cNvPr id="8021" name="Google Shape;8021;p7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2" name="Google Shape;8022;p7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3" name="Google Shape;8023;p7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4" name="Google Shape;8024;p7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5" name="Google Shape;8025;p7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6" name="Google Shape;8026;p7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27" name="Google Shape;8027;p70"/>
          <p:cNvSpPr/>
          <p:nvPr/>
        </p:nvSpPr>
        <p:spPr>
          <a:xfrm>
            <a:off x="9804177" y="4835619"/>
            <a:ext cx="542679" cy="707729"/>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28" name="Google Shape;8028;p70"/>
          <p:cNvGrpSpPr/>
          <p:nvPr/>
        </p:nvGrpSpPr>
        <p:grpSpPr>
          <a:xfrm>
            <a:off x="13284747" y="3065256"/>
            <a:ext cx="714004" cy="708535"/>
            <a:chOff x="-12163025" y="3214275"/>
            <a:chExt cx="354450" cy="351700"/>
          </a:xfrm>
        </p:grpSpPr>
        <p:sp>
          <p:nvSpPr>
            <p:cNvPr id="8029" name="Google Shape;8029;p7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0" name="Google Shape;8030;p7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1" name="Google Shape;8031;p7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32" name="Google Shape;8032;p70"/>
          <p:cNvGrpSpPr/>
          <p:nvPr/>
        </p:nvGrpSpPr>
        <p:grpSpPr>
          <a:xfrm>
            <a:off x="13286308" y="3944729"/>
            <a:ext cx="710882" cy="712463"/>
            <a:chOff x="-12160675" y="3647875"/>
            <a:chExt cx="352900" cy="353650"/>
          </a:xfrm>
        </p:grpSpPr>
        <p:sp>
          <p:nvSpPr>
            <p:cNvPr id="8033" name="Google Shape;8033;p7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4" name="Google Shape;8034;p7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5" name="Google Shape;8035;p7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6" name="Google Shape;8036;p7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7" name="Google Shape;8037;p7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8" name="Google Shape;8038;p7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9" name="Google Shape;8039;p7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0" name="Google Shape;8040;p70"/>
          <p:cNvGrpSpPr/>
          <p:nvPr/>
        </p:nvGrpSpPr>
        <p:grpSpPr>
          <a:xfrm>
            <a:off x="13307739" y="4833641"/>
            <a:ext cx="709270" cy="712463"/>
            <a:chOff x="-12160675" y="4081850"/>
            <a:chExt cx="352100" cy="353650"/>
          </a:xfrm>
        </p:grpSpPr>
        <p:sp>
          <p:nvSpPr>
            <p:cNvPr id="8041" name="Google Shape;8041;p7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2" name="Google Shape;8042;p7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3" name="Google Shape;8043;p7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4" name="Google Shape;8044;p7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5" name="Google Shape;8045;p7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6" name="Google Shape;8046;p7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7" name="Google Shape;8047;p70"/>
          <p:cNvGrpSpPr/>
          <p:nvPr/>
        </p:nvGrpSpPr>
        <p:grpSpPr>
          <a:xfrm>
            <a:off x="9717671" y="5782527"/>
            <a:ext cx="710831" cy="711305"/>
            <a:chOff x="-10391650" y="3180600"/>
            <a:chExt cx="352875" cy="353075"/>
          </a:xfrm>
        </p:grpSpPr>
        <p:sp>
          <p:nvSpPr>
            <p:cNvPr id="8048" name="Google Shape;8048;p7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9" name="Google Shape;8049;p7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0" name="Google Shape;8050;p7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1" name="Google Shape;8051;p7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2" name="Google Shape;8052;p7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3" name="Google Shape;8053;p7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4" name="Google Shape;8054;p70"/>
          <p:cNvGrpSpPr/>
          <p:nvPr/>
        </p:nvGrpSpPr>
        <p:grpSpPr>
          <a:xfrm>
            <a:off x="9717669" y="6736125"/>
            <a:ext cx="709270" cy="707779"/>
            <a:chOff x="-10390875" y="3616350"/>
            <a:chExt cx="352100" cy="351325"/>
          </a:xfrm>
        </p:grpSpPr>
        <p:sp>
          <p:nvSpPr>
            <p:cNvPr id="8055" name="Google Shape;8055;p7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6" name="Google Shape;8056;p7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7" name="Google Shape;8057;p7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8" name="Google Shape;8058;p70"/>
          <p:cNvGrpSpPr/>
          <p:nvPr/>
        </p:nvGrpSpPr>
        <p:grpSpPr>
          <a:xfrm>
            <a:off x="15051621" y="5785454"/>
            <a:ext cx="625169" cy="709341"/>
            <a:chOff x="-10370400" y="4049550"/>
            <a:chExt cx="310350" cy="352100"/>
          </a:xfrm>
        </p:grpSpPr>
        <p:sp>
          <p:nvSpPr>
            <p:cNvPr id="8059" name="Google Shape;8059;p7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0" name="Google Shape;8060;p7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1" name="Google Shape;8061;p7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2" name="Google Shape;8062;p7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3" name="Google Shape;8063;p7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4" name="Google Shape;8064;p70"/>
          <p:cNvGrpSpPr/>
          <p:nvPr/>
        </p:nvGrpSpPr>
        <p:grpSpPr>
          <a:xfrm>
            <a:off x="13260131" y="5783336"/>
            <a:ext cx="758472" cy="709693"/>
            <a:chOff x="-8674650" y="3210975"/>
            <a:chExt cx="376525" cy="352275"/>
          </a:xfrm>
        </p:grpSpPr>
        <p:sp>
          <p:nvSpPr>
            <p:cNvPr id="8065" name="Google Shape;8065;p7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6" name="Google Shape;8066;p7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7" name="Google Shape;8067;p7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8" name="Google Shape;8068;p7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9" name="Google Shape;8069;p7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0" name="Google Shape;8070;p7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1" name="Google Shape;8071;p70"/>
          <p:cNvGrpSpPr/>
          <p:nvPr/>
        </p:nvGrpSpPr>
        <p:grpSpPr>
          <a:xfrm>
            <a:off x="10603126" y="3063267"/>
            <a:ext cx="712443" cy="712514"/>
            <a:chOff x="-13512225" y="3211525"/>
            <a:chExt cx="353675" cy="353675"/>
          </a:xfrm>
        </p:grpSpPr>
        <p:sp>
          <p:nvSpPr>
            <p:cNvPr id="8072" name="Google Shape;8072;p7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3" name="Google Shape;8073;p7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4" name="Google Shape;8074;p7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5" name="Google Shape;8075;p7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6" name="Google Shape;8076;p7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7" name="Google Shape;8077;p70"/>
          <p:cNvGrpSpPr/>
          <p:nvPr/>
        </p:nvGrpSpPr>
        <p:grpSpPr>
          <a:xfrm>
            <a:off x="10603126" y="3946291"/>
            <a:ext cx="712443" cy="709341"/>
            <a:chOff x="-13512225" y="3647075"/>
            <a:chExt cx="353675" cy="352100"/>
          </a:xfrm>
        </p:grpSpPr>
        <p:sp>
          <p:nvSpPr>
            <p:cNvPr id="8078" name="Google Shape;8078;p7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9" name="Google Shape;8079;p7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0" name="Google Shape;8080;p7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1" name="Google Shape;8081;p7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2" name="Google Shape;8082;p7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3" name="Google Shape;8083;p7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4" name="Google Shape;8084;p7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5" name="Google Shape;8085;p7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6" name="Google Shape;8086;p7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7" name="Google Shape;8087;p7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8" name="Google Shape;8088;p70"/>
          <p:cNvGrpSpPr/>
          <p:nvPr/>
        </p:nvGrpSpPr>
        <p:grpSpPr>
          <a:xfrm>
            <a:off x="10623752" y="4834422"/>
            <a:ext cx="712443" cy="710902"/>
            <a:chOff x="-13512225" y="4080275"/>
            <a:chExt cx="353675" cy="352875"/>
          </a:xfrm>
        </p:grpSpPr>
        <p:sp>
          <p:nvSpPr>
            <p:cNvPr id="8089" name="Google Shape;8089;p7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0" name="Google Shape;8090;p7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1" name="Google Shape;8091;p7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2" name="Google Shape;8092;p7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3" name="Google Shape;8093;p7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4" name="Google Shape;8094;p7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5" name="Google Shape;8095;p7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6" name="Google Shape;8096;p7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7" name="Google Shape;8097;p7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8" name="Google Shape;8098;p7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9" name="Google Shape;8099;p7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0" name="Google Shape;8100;p70"/>
          <p:cNvGrpSpPr/>
          <p:nvPr/>
        </p:nvGrpSpPr>
        <p:grpSpPr>
          <a:xfrm>
            <a:off x="14169911" y="3129144"/>
            <a:ext cx="712393" cy="580759"/>
            <a:chOff x="-11728250" y="3245400"/>
            <a:chExt cx="353650" cy="288275"/>
          </a:xfrm>
        </p:grpSpPr>
        <p:sp>
          <p:nvSpPr>
            <p:cNvPr id="8101" name="Google Shape;8101;p7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2" name="Google Shape;8102;p7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3" name="Google Shape;8103;p7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4" name="Google Shape;8104;p7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5" name="Google Shape;8105;p7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06" name="Google Shape;8106;p70"/>
          <p:cNvSpPr/>
          <p:nvPr/>
        </p:nvSpPr>
        <p:spPr>
          <a:xfrm>
            <a:off x="14484731" y="4216465"/>
            <a:ext cx="80929" cy="168269"/>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07" name="Google Shape;8107;p70"/>
          <p:cNvGrpSpPr/>
          <p:nvPr/>
        </p:nvGrpSpPr>
        <p:grpSpPr>
          <a:xfrm>
            <a:off x="14167519" y="3943319"/>
            <a:ext cx="717177" cy="715284"/>
            <a:chOff x="-11729050" y="3646475"/>
            <a:chExt cx="356025" cy="355050"/>
          </a:xfrm>
        </p:grpSpPr>
        <p:sp>
          <p:nvSpPr>
            <p:cNvPr id="8108" name="Google Shape;8108;p70"/>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9" name="Google Shape;8109;p70"/>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0" name="Google Shape;8110;p70"/>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1" name="Google Shape;8111;p70"/>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2" name="Google Shape;8112;p70"/>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3" name="Google Shape;8113;p70"/>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4" name="Google Shape;8114;p70"/>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5" name="Google Shape;8115;p70"/>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6" name="Google Shape;8116;p70"/>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7" name="Google Shape;8117;p70"/>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8" name="Google Shape;8118;p70"/>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19" name="Google Shape;8119;p70"/>
          <p:cNvGrpSpPr/>
          <p:nvPr/>
        </p:nvGrpSpPr>
        <p:grpSpPr>
          <a:xfrm>
            <a:off x="14234929" y="4834422"/>
            <a:ext cx="623608" cy="710902"/>
            <a:chOff x="-11703850" y="4081850"/>
            <a:chExt cx="309575" cy="352875"/>
          </a:xfrm>
        </p:grpSpPr>
        <p:sp>
          <p:nvSpPr>
            <p:cNvPr id="8120" name="Google Shape;8120;p7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1" name="Google Shape;8121;p7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2" name="Google Shape;8122;p7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3" name="Google Shape;8123;p7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4" name="Google Shape;8124;p7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5" name="Google Shape;8125;p7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6" name="Google Shape;8126;p7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7" name="Google Shape;8127;p7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28" name="Google Shape;8128;p70"/>
          <p:cNvGrpSpPr/>
          <p:nvPr/>
        </p:nvGrpSpPr>
        <p:grpSpPr>
          <a:xfrm>
            <a:off x="10612239" y="5782729"/>
            <a:ext cx="714004" cy="710902"/>
            <a:chOff x="-9958475" y="3180025"/>
            <a:chExt cx="354450" cy="352875"/>
          </a:xfrm>
        </p:grpSpPr>
        <p:sp>
          <p:nvSpPr>
            <p:cNvPr id="8129" name="Google Shape;8129;p7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0" name="Google Shape;8130;p7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1" name="Google Shape;8131;p7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32" name="Google Shape;8132;p70"/>
          <p:cNvGrpSpPr/>
          <p:nvPr/>
        </p:nvGrpSpPr>
        <p:grpSpPr>
          <a:xfrm>
            <a:off x="10630493" y="6734689"/>
            <a:ext cx="675932" cy="710650"/>
            <a:chOff x="-9949025" y="3615575"/>
            <a:chExt cx="335550" cy="352750"/>
          </a:xfrm>
        </p:grpSpPr>
        <p:sp>
          <p:nvSpPr>
            <p:cNvPr id="8133" name="Google Shape;8133;p7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4" name="Google Shape;8134;p7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5" name="Google Shape;8135;p7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36" name="Google Shape;8136;p70"/>
          <p:cNvGrpSpPr/>
          <p:nvPr/>
        </p:nvGrpSpPr>
        <p:grpSpPr>
          <a:xfrm>
            <a:off x="15900185" y="5781702"/>
            <a:ext cx="720349" cy="716845"/>
            <a:chOff x="-9961625" y="4048175"/>
            <a:chExt cx="357600" cy="355825"/>
          </a:xfrm>
        </p:grpSpPr>
        <p:sp>
          <p:nvSpPr>
            <p:cNvPr id="8137" name="Google Shape;8137;p7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8" name="Google Shape;8138;p7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9" name="Google Shape;8139;p7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0" name="Google Shape;8140;p7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1" name="Google Shape;8141;p7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2" name="Google Shape;8142;p7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3" name="Google Shape;8143;p70"/>
          <p:cNvGrpSpPr/>
          <p:nvPr/>
        </p:nvGrpSpPr>
        <p:grpSpPr>
          <a:xfrm>
            <a:off x="13273627" y="6732726"/>
            <a:ext cx="729918" cy="714579"/>
            <a:chOff x="-8680950" y="3624225"/>
            <a:chExt cx="362350" cy="354700"/>
          </a:xfrm>
        </p:grpSpPr>
        <p:sp>
          <p:nvSpPr>
            <p:cNvPr id="8144" name="Google Shape;8144;p7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5" name="Google Shape;8145;p7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6" name="Google Shape;8146;p7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7" name="Google Shape;8147;p7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8" name="Google Shape;8148;p7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9" name="Google Shape;8149;p7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0" name="Google Shape;8150;p70"/>
          <p:cNvGrpSpPr/>
          <p:nvPr/>
        </p:nvGrpSpPr>
        <p:grpSpPr>
          <a:xfrm>
            <a:off x="11546116" y="3064047"/>
            <a:ext cx="626730" cy="710952"/>
            <a:chOff x="-13056975" y="3212300"/>
            <a:chExt cx="311125" cy="352900"/>
          </a:xfrm>
        </p:grpSpPr>
        <p:sp>
          <p:nvSpPr>
            <p:cNvPr id="8151" name="Google Shape;8151;p7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2" name="Google Shape;8152;p7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3" name="Google Shape;8153;p7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4" name="Google Shape;8154;p7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5" name="Google Shape;8155;p70"/>
          <p:cNvGrpSpPr/>
          <p:nvPr/>
        </p:nvGrpSpPr>
        <p:grpSpPr>
          <a:xfrm>
            <a:off x="11500892" y="3945636"/>
            <a:ext cx="717177" cy="710650"/>
            <a:chOff x="-13077450" y="3647075"/>
            <a:chExt cx="356025" cy="352750"/>
          </a:xfrm>
        </p:grpSpPr>
        <p:sp>
          <p:nvSpPr>
            <p:cNvPr id="8156" name="Google Shape;8156;p7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7" name="Google Shape;8157;p7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8" name="Google Shape;8158;p7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9" name="Google Shape;8159;p70"/>
          <p:cNvGrpSpPr/>
          <p:nvPr/>
        </p:nvGrpSpPr>
        <p:grpSpPr>
          <a:xfrm>
            <a:off x="11523104" y="4832835"/>
            <a:ext cx="714004" cy="714075"/>
            <a:chOff x="-13079025" y="4079475"/>
            <a:chExt cx="354450" cy="354450"/>
          </a:xfrm>
        </p:grpSpPr>
        <p:sp>
          <p:nvSpPr>
            <p:cNvPr id="8160" name="Google Shape;8160;p7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1" name="Google Shape;8161;p7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2" name="Google Shape;8162;p7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3" name="Google Shape;8163;p7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4" name="Google Shape;8164;p70"/>
          <p:cNvGrpSpPr/>
          <p:nvPr/>
        </p:nvGrpSpPr>
        <p:grpSpPr>
          <a:xfrm>
            <a:off x="15069238" y="3064853"/>
            <a:ext cx="712443" cy="709341"/>
            <a:chOff x="-11292700" y="3213875"/>
            <a:chExt cx="353675" cy="352100"/>
          </a:xfrm>
        </p:grpSpPr>
        <p:sp>
          <p:nvSpPr>
            <p:cNvPr id="8165" name="Google Shape;8165;p7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6" name="Google Shape;8166;p7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7" name="Google Shape;8167;p7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8" name="Google Shape;8168;p7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9" name="Google Shape;8169;p7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0" name="Google Shape;8170;p7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1" name="Google Shape;8171;p7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2" name="Google Shape;8172;p70"/>
          <p:cNvGrpSpPr/>
          <p:nvPr/>
        </p:nvGrpSpPr>
        <p:grpSpPr>
          <a:xfrm>
            <a:off x="15057353" y="3944729"/>
            <a:ext cx="736213" cy="712463"/>
            <a:chOff x="-11299000" y="3647875"/>
            <a:chExt cx="365475" cy="353650"/>
          </a:xfrm>
        </p:grpSpPr>
        <p:sp>
          <p:nvSpPr>
            <p:cNvPr id="8173" name="Google Shape;8173;p7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4" name="Google Shape;8174;p7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5" name="Google Shape;8175;p7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6" name="Google Shape;8176;p7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7" name="Google Shape;8177;p7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8" name="Google Shape;8178;p7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9" name="Google Shape;8179;p70"/>
          <p:cNvGrpSpPr/>
          <p:nvPr/>
        </p:nvGrpSpPr>
        <p:grpSpPr>
          <a:xfrm>
            <a:off x="15088277" y="4856633"/>
            <a:ext cx="715616" cy="666480"/>
            <a:chOff x="-11295075" y="4092875"/>
            <a:chExt cx="355250" cy="330825"/>
          </a:xfrm>
        </p:grpSpPr>
        <p:sp>
          <p:nvSpPr>
            <p:cNvPr id="8180" name="Google Shape;8180;p7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1" name="Google Shape;8181;p7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2" name="Google Shape;8182;p7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3" name="Google Shape;8183;p7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4" name="Google Shape;8184;p7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5" name="Google Shape;8185;p70"/>
          <p:cNvGrpSpPr/>
          <p:nvPr/>
        </p:nvGrpSpPr>
        <p:grpSpPr>
          <a:xfrm>
            <a:off x="11539479" y="5782729"/>
            <a:ext cx="625169" cy="710902"/>
            <a:chOff x="-9500075" y="3180800"/>
            <a:chExt cx="310350" cy="352875"/>
          </a:xfrm>
        </p:grpSpPr>
        <p:sp>
          <p:nvSpPr>
            <p:cNvPr id="8186" name="Google Shape;8186;p7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7" name="Google Shape;8187;p7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8" name="Google Shape;8188;p7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9" name="Google Shape;8189;p7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0" name="Google Shape;8190;p7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1" name="Google Shape;8191;p7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2" name="Google Shape;8192;p7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3" name="Google Shape;8193;p7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4" name="Google Shape;8194;p7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5" name="Google Shape;8195;p70"/>
          <p:cNvGrpSpPr/>
          <p:nvPr/>
        </p:nvGrpSpPr>
        <p:grpSpPr>
          <a:xfrm>
            <a:off x="11495060" y="6733758"/>
            <a:ext cx="712443" cy="712514"/>
            <a:chOff x="-9523700" y="3614000"/>
            <a:chExt cx="353675" cy="353675"/>
          </a:xfrm>
        </p:grpSpPr>
        <p:sp>
          <p:nvSpPr>
            <p:cNvPr id="8196" name="Google Shape;8196;p7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7" name="Google Shape;8197;p7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8" name="Google Shape;8198;p7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9" name="Google Shape;8199;p7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0" name="Google Shape;8200;p7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1" name="Google Shape;8201;p7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2" name="Google Shape;8202;p7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3" name="Google Shape;8203;p7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4" name="Google Shape;8204;p7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5" name="Google Shape;8205;p70"/>
          <p:cNvGrpSpPr/>
          <p:nvPr/>
        </p:nvGrpSpPr>
        <p:grpSpPr>
          <a:xfrm>
            <a:off x="15064963" y="6779043"/>
            <a:ext cx="712443" cy="709341"/>
            <a:chOff x="-9523700" y="4049550"/>
            <a:chExt cx="353675" cy="352100"/>
          </a:xfrm>
        </p:grpSpPr>
        <p:sp>
          <p:nvSpPr>
            <p:cNvPr id="8206" name="Google Shape;8206;p7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7" name="Google Shape;8207;p7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8" name="Google Shape;8208;p7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9" name="Google Shape;8209;p7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0" name="Google Shape;8210;p7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1" name="Google Shape;8211;p7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2" name="Google Shape;8212;p7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3" name="Google Shape;8213;p70"/>
          <p:cNvGrpSpPr/>
          <p:nvPr/>
        </p:nvGrpSpPr>
        <p:grpSpPr>
          <a:xfrm>
            <a:off x="14177193" y="6778988"/>
            <a:ext cx="714004" cy="622058"/>
            <a:chOff x="-8209150" y="3659675"/>
            <a:chExt cx="354450" cy="308775"/>
          </a:xfrm>
        </p:grpSpPr>
        <p:sp>
          <p:nvSpPr>
            <p:cNvPr id="8214" name="Google Shape;8214;p7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5" name="Google Shape;8215;p7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6" name="Google Shape;8216;p7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7" name="Google Shape;8217;p7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8" name="Google Shape;8218;p7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9" name="Google Shape;8219;p7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0" name="Google Shape;8220;p70"/>
          <p:cNvGrpSpPr/>
          <p:nvPr/>
        </p:nvGrpSpPr>
        <p:grpSpPr>
          <a:xfrm>
            <a:off x="12383689" y="3064047"/>
            <a:ext cx="712443" cy="710952"/>
            <a:chOff x="-12643475" y="3212300"/>
            <a:chExt cx="353675" cy="352900"/>
          </a:xfrm>
        </p:grpSpPr>
        <p:sp>
          <p:nvSpPr>
            <p:cNvPr id="8221" name="Google Shape;8221;p7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2" name="Google Shape;8222;p7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3" name="Google Shape;8223;p7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4" name="Google Shape;8224;p7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5" name="Google Shape;8225;p7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6" name="Google Shape;8226;p7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7" name="Google Shape;8227;p7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8" name="Google Shape;8228;p7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9" name="Google Shape;8229;p7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0" name="Google Shape;8230;p70"/>
          <p:cNvGrpSpPr/>
          <p:nvPr/>
        </p:nvGrpSpPr>
        <p:grpSpPr>
          <a:xfrm>
            <a:off x="12383689" y="3967595"/>
            <a:ext cx="712443" cy="666732"/>
            <a:chOff x="-12643475" y="3657325"/>
            <a:chExt cx="353675" cy="330950"/>
          </a:xfrm>
        </p:grpSpPr>
        <p:sp>
          <p:nvSpPr>
            <p:cNvPr id="8231" name="Google Shape;8231;p7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2" name="Google Shape;8232;p7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3" name="Google Shape;8233;p7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4" name="Google Shape;8234;p7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5" name="Google Shape;8235;p7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6" name="Google Shape;8236;p7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7" name="Google Shape;8237;p70"/>
          <p:cNvGrpSpPr/>
          <p:nvPr/>
        </p:nvGrpSpPr>
        <p:grpSpPr>
          <a:xfrm>
            <a:off x="12404315" y="4836814"/>
            <a:ext cx="712443" cy="706117"/>
            <a:chOff x="-12643475" y="4081850"/>
            <a:chExt cx="353675" cy="350500"/>
          </a:xfrm>
        </p:grpSpPr>
        <p:sp>
          <p:nvSpPr>
            <p:cNvPr id="8238" name="Google Shape;8238;p7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9" name="Google Shape;8239;p7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0" name="Google Shape;8240;p7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1" name="Google Shape;8241;p7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2" name="Google Shape;8242;p70"/>
          <p:cNvGrpSpPr/>
          <p:nvPr/>
        </p:nvGrpSpPr>
        <p:grpSpPr>
          <a:xfrm>
            <a:off x="15949694" y="3064853"/>
            <a:ext cx="710831" cy="709341"/>
            <a:chOff x="-10857925" y="3213875"/>
            <a:chExt cx="352875" cy="352100"/>
          </a:xfrm>
        </p:grpSpPr>
        <p:sp>
          <p:nvSpPr>
            <p:cNvPr id="8243" name="Google Shape;8243;p7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4" name="Google Shape;8244;p7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5" name="Google Shape;8245;p7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6" name="Google Shape;8246;p7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7" name="Google Shape;8247;p7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8" name="Google Shape;8248;p7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9" name="Google Shape;8249;p7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0" name="Google Shape;8250;p7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1" name="Google Shape;8251;p7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2" name="Google Shape;8252;p7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53" name="Google Shape;8253;p70"/>
          <p:cNvSpPr/>
          <p:nvPr/>
        </p:nvSpPr>
        <p:spPr>
          <a:xfrm>
            <a:off x="16030525" y="3946094"/>
            <a:ext cx="547464" cy="709038"/>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54" name="Google Shape;8254;p70"/>
          <p:cNvGrpSpPr/>
          <p:nvPr/>
        </p:nvGrpSpPr>
        <p:grpSpPr>
          <a:xfrm>
            <a:off x="15969513" y="4856633"/>
            <a:ext cx="712443" cy="666480"/>
            <a:chOff x="-10858725" y="4092875"/>
            <a:chExt cx="353675" cy="330825"/>
          </a:xfrm>
        </p:grpSpPr>
        <p:sp>
          <p:nvSpPr>
            <p:cNvPr id="8255" name="Google Shape;8255;p7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6" name="Google Shape;8256;p7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7" name="Google Shape;8257;p7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8" name="Google Shape;8258;p7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9" name="Google Shape;8259;p7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0" name="Google Shape;8260;p7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1" name="Google Shape;8261;p70"/>
          <p:cNvGrpSpPr/>
          <p:nvPr/>
        </p:nvGrpSpPr>
        <p:grpSpPr>
          <a:xfrm>
            <a:off x="12383524" y="5783711"/>
            <a:ext cx="712191" cy="708938"/>
            <a:chOff x="-9089725" y="3180200"/>
            <a:chExt cx="353550" cy="351900"/>
          </a:xfrm>
        </p:grpSpPr>
        <p:sp>
          <p:nvSpPr>
            <p:cNvPr id="8262" name="Google Shape;8262;p7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3" name="Google Shape;8263;p7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4" name="Google Shape;8264;p70"/>
          <p:cNvGrpSpPr/>
          <p:nvPr/>
        </p:nvGrpSpPr>
        <p:grpSpPr>
          <a:xfrm>
            <a:off x="12486559" y="6734563"/>
            <a:ext cx="504557" cy="710902"/>
            <a:chOff x="-9039300" y="3614000"/>
            <a:chExt cx="250475" cy="352875"/>
          </a:xfrm>
        </p:grpSpPr>
        <p:sp>
          <p:nvSpPr>
            <p:cNvPr id="8265" name="Google Shape;8265;p7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6" name="Google Shape;8266;p7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7" name="Google Shape;8267;p70"/>
          <p:cNvGrpSpPr/>
          <p:nvPr/>
        </p:nvGrpSpPr>
        <p:grpSpPr>
          <a:xfrm>
            <a:off x="15950491" y="6779043"/>
            <a:ext cx="709270" cy="709341"/>
            <a:chOff x="-9088150" y="4049550"/>
            <a:chExt cx="352100" cy="352100"/>
          </a:xfrm>
        </p:grpSpPr>
        <p:sp>
          <p:nvSpPr>
            <p:cNvPr id="8268" name="Google Shape;8268;p7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9" name="Google Shape;8269;p7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0" name="Google Shape;8270;p7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1" name="Google Shape;8271;p7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2" name="Google Shape;8272;p7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3" name="Google Shape;8273;p7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4" name="Google Shape;8274;p70"/>
          <p:cNvGrpSpPr/>
          <p:nvPr/>
        </p:nvGrpSpPr>
        <p:grpSpPr>
          <a:xfrm>
            <a:off x="14219220" y="5783509"/>
            <a:ext cx="631514" cy="709341"/>
            <a:chOff x="-8191825" y="3174500"/>
            <a:chExt cx="313500" cy="352100"/>
          </a:xfrm>
        </p:grpSpPr>
        <p:sp>
          <p:nvSpPr>
            <p:cNvPr id="8275" name="Google Shape;8275;p7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6" name="Google Shape;8276;p7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7" name="Google Shape;8277;p7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81" name="Shape 8281"/>
        <p:cNvGrpSpPr/>
        <p:nvPr/>
      </p:nvGrpSpPr>
      <p:grpSpPr>
        <a:xfrm>
          <a:off x="0" y="0"/>
          <a:ext cx="0" cy="0"/>
          <a:chOff x="0" y="0"/>
          <a:chExt cx="0" cy="0"/>
        </a:xfrm>
      </p:grpSpPr>
      <p:sp>
        <p:nvSpPr>
          <p:cNvPr id="8282" name="Google Shape;8282;p71"/>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283" name="Google Shape;8283;p71"/>
          <p:cNvSpPr/>
          <p:nvPr/>
        </p:nvSpPr>
        <p:spPr>
          <a:xfrm>
            <a:off x="1603881" y="3382139"/>
            <a:ext cx="686808" cy="893995"/>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84" name="Google Shape;8284;p71"/>
          <p:cNvGrpSpPr/>
          <p:nvPr/>
        </p:nvGrpSpPr>
        <p:grpSpPr>
          <a:xfrm>
            <a:off x="1497709" y="4487015"/>
            <a:ext cx="905596" cy="898946"/>
            <a:chOff x="-21322300" y="3693325"/>
            <a:chExt cx="306400" cy="304150"/>
          </a:xfrm>
        </p:grpSpPr>
        <p:sp>
          <p:nvSpPr>
            <p:cNvPr id="8285" name="Google Shape;8285;p7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6" name="Google Shape;8286;p7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7" name="Google Shape;8287;p7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8" name="Google Shape;8288;p7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9" name="Google Shape;8289;p71"/>
          <p:cNvGrpSpPr/>
          <p:nvPr/>
        </p:nvGrpSpPr>
        <p:grpSpPr>
          <a:xfrm>
            <a:off x="1496527" y="5620487"/>
            <a:ext cx="907960" cy="845080"/>
            <a:chOff x="-21322300" y="4077125"/>
            <a:chExt cx="307200" cy="285925"/>
          </a:xfrm>
        </p:grpSpPr>
        <p:sp>
          <p:nvSpPr>
            <p:cNvPr id="8290" name="Google Shape;8290;p7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1" name="Google Shape;8291;p7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2" name="Google Shape;8292;p7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3" name="Google Shape;8293;p7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4" name="Google Shape;8294;p7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5" name="Google Shape;8295;p7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6" name="Google Shape;8296;p7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7" name="Google Shape;8297;p7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8" name="Google Shape;8298;p7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9" name="Google Shape;8299;p7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0" name="Google Shape;8300;p7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1" name="Google Shape;8301;p7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2" name="Google Shape;8302;p71"/>
          <p:cNvGrpSpPr/>
          <p:nvPr/>
        </p:nvGrpSpPr>
        <p:grpSpPr>
          <a:xfrm>
            <a:off x="7050880" y="3378255"/>
            <a:ext cx="903305" cy="900424"/>
            <a:chOff x="-19394200" y="3333800"/>
            <a:chExt cx="305625" cy="304650"/>
          </a:xfrm>
        </p:grpSpPr>
        <p:sp>
          <p:nvSpPr>
            <p:cNvPr id="8303" name="Google Shape;8303;p7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4" name="Google Shape;8304;p7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5" name="Google Shape;8305;p7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6" name="Google Shape;8306;p7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7" name="Google Shape;8307;p7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8" name="Google Shape;8308;p7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9" name="Google Shape;8309;p7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0" name="Google Shape;8310;p7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1" name="Google Shape;8311;p7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2" name="Google Shape;8312;p71"/>
          <p:cNvGrpSpPr/>
          <p:nvPr/>
        </p:nvGrpSpPr>
        <p:grpSpPr>
          <a:xfrm>
            <a:off x="7048552" y="4487159"/>
            <a:ext cx="907960" cy="898650"/>
            <a:chOff x="-19396575" y="3708500"/>
            <a:chExt cx="307200" cy="304050"/>
          </a:xfrm>
        </p:grpSpPr>
        <p:sp>
          <p:nvSpPr>
            <p:cNvPr id="8313" name="Google Shape;8313;p7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4" name="Google Shape;8314;p7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5" name="Google Shape;8315;p7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6" name="Google Shape;8316;p71"/>
          <p:cNvGrpSpPr/>
          <p:nvPr/>
        </p:nvGrpSpPr>
        <p:grpSpPr>
          <a:xfrm>
            <a:off x="7036914" y="5592923"/>
            <a:ext cx="931236" cy="900202"/>
            <a:chOff x="-19394200" y="4084200"/>
            <a:chExt cx="315075" cy="304575"/>
          </a:xfrm>
        </p:grpSpPr>
        <p:sp>
          <p:nvSpPr>
            <p:cNvPr id="8317" name="Google Shape;8317;p7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8" name="Google Shape;8318;p7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9" name="Google Shape;8319;p7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0" name="Google Shape;8320;p7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1" name="Google Shape;8321;p7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2" name="Google Shape;8322;p7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23" name="Google Shape;8323;p71"/>
          <p:cNvGrpSpPr/>
          <p:nvPr/>
        </p:nvGrpSpPr>
        <p:grpSpPr>
          <a:xfrm>
            <a:off x="12648335" y="3378001"/>
            <a:ext cx="800894" cy="900941"/>
            <a:chOff x="-17526750" y="3309200"/>
            <a:chExt cx="270975" cy="304825"/>
          </a:xfrm>
        </p:grpSpPr>
        <p:sp>
          <p:nvSpPr>
            <p:cNvPr id="8324" name="Google Shape;8324;p7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5" name="Google Shape;8325;p7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6" name="Google Shape;8326;p7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7" name="Google Shape;8327;p7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8" name="Google Shape;8328;p7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29" name="Google Shape;8329;p71"/>
          <p:cNvGrpSpPr/>
          <p:nvPr/>
        </p:nvGrpSpPr>
        <p:grpSpPr>
          <a:xfrm>
            <a:off x="12600639" y="4488347"/>
            <a:ext cx="896286" cy="896286"/>
            <a:chOff x="-17542500" y="3684100"/>
            <a:chExt cx="303250" cy="303250"/>
          </a:xfrm>
        </p:grpSpPr>
        <p:sp>
          <p:nvSpPr>
            <p:cNvPr id="8330" name="Google Shape;8330;p7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1" name="Google Shape;8331;p7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2" name="Google Shape;8332;p7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3" name="Google Shape;8333;p7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4" name="Google Shape;8334;p7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5" name="Google Shape;8335;p7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6" name="Google Shape;8336;p7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7" name="Google Shape;8337;p71"/>
          <p:cNvGrpSpPr/>
          <p:nvPr/>
        </p:nvGrpSpPr>
        <p:grpSpPr>
          <a:xfrm>
            <a:off x="12599456" y="5621634"/>
            <a:ext cx="898650" cy="842789"/>
            <a:chOff x="-17542500" y="4068450"/>
            <a:chExt cx="304050" cy="285150"/>
          </a:xfrm>
        </p:grpSpPr>
        <p:sp>
          <p:nvSpPr>
            <p:cNvPr id="8338" name="Google Shape;8338;p7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9" name="Google Shape;8339;p7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0" name="Google Shape;8340;p7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1" name="Google Shape;8341;p7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2" name="Google Shape;8342;p7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3" name="Google Shape;8343;p7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4" name="Google Shape;8344;p71"/>
          <p:cNvGrpSpPr/>
          <p:nvPr/>
        </p:nvGrpSpPr>
        <p:grpSpPr>
          <a:xfrm>
            <a:off x="7060300" y="6684422"/>
            <a:ext cx="686808" cy="898650"/>
            <a:chOff x="-15652200" y="3335975"/>
            <a:chExt cx="232375" cy="304050"/>
          </a:xfrm>
        </p:grpSpPr>
        <p:sp>
          <p:nvSpPr>
            <p:cNvPr id="8345" name="Google Shape;8345;p7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6" name="Google Shape;8346;p7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7" name="Google Shape;8347;p7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8" name="Google Shape;8348;p7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9" name="Google Shape;8349;p7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0" name="Google Shape;8350;p7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1" name="Google Shape;8351;p7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2" name="Google Shape;8352;p7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3" name="Google Shape;8353;p7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4" name="Google Shape;8354;p71"/>
          <p:cNvGrpSpPr/>
          <p:nvPr/>
        </p:nvGrpSpPr>
        <p:grpSpPr>
          <a:xfrm>
            <a:off x="2606983" y="3379145"/>
            <a:ext cx="900941" cy="898650"/>
            <a:chOff x="-20946600" y="3317850"/>
            <a:chExt cx="304825" cy="304050"/>
          </a:xfrm>
        </p:grpSpPr>
        <p:sp>
          <p:nvSpPr>
            <p:cNvPr id="8355" name="Google Shape;8355;p7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6" name="Google Shape;8356;p7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7" name="Google Shape;8357;p7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8" name="Google Shape;8358;p71"/>
          <p:cNvGrpSpPr/>
          <p:nvPr/>
        </p:nvGrpSpPr>
        <p:grpSpPr>
          <a:xfrm>
            <a:off x="2608128" y="4487458"/>
            <a:ext cx="898650" cy="898059"/>
            <a:chOff x="-20945825" y="3692175"/>
            <a:chExt cx="304050" cy="303850"/>
          </a:xfrm>
        </p:grpSpPr>
        <p:sp>
          <p:nvSpPr>
            <p:cNvPr id="8359" name="Google Shape;8359;p7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0" name="Google Shape;8360;p7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1" name="Google Shape;8361;p7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2" name="Google Shape;8362;p7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3" name="Google Shape;8363;p71"/>
          <p:cNvGrpSpPr/>
          <p:nvPr/>
        </p:nvGrpSpPr>
        <p:grpSpPr>
          <a:xfrm>
            <a:off x="2659334" y="5594885"/>
            <a:ext cx="796239" cy="896286"/>
            <a:chOff x="-20930075" y="4066100"/>
            <a:chExt cx="269400" cy="303250"/>
          </a:xfrm>
        </p:grpSpPr>
        <p:sp>
          <p:nvSpPr>
            <p:cNvPr id="8364" name="Google Shape;8364;p7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5" name="Google Shape;8365;p7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6" name="Google Shape;8366;p71"/>
          <p:cNvGrpSpPr/>
          <p:nvPr/>
        </p:nvGrpSpPr>
        <p:grpSpPr>
          <a:xfrm>
            <a:off x="8221777" y="3379696"/>
            <a:ext cx="745033" cy="897542"/>
            <a:chOff x="-18994100" y="3334775"/>
            <a:chExt cx="252075" cy="303675"/>
          </a:xfrm>
        </p:grpSpPr>
        <p:sp>
          <p:nvSpPr>
            <p:cNvPr id="8367" name="Google Shape;8367;p7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8" name="Google Shape;8368;p7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9" name="Google Shape;8369;p7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0" name="Google Shape;8370;p7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1" name="Google Shape;8371;p71"/>
          <p:cNvGrpSpPr/>
          <p:nvPr/>
        </p:nvGrpSpPr>
        <p:grpSpPr>
          <a:xfrm>
            <a:off x="8250889" y="4489487"/>
            <a:ext cx="686808" cy="893995"/>
            <a:chOff x="-18983850" y="3710075"/>
            <a:chExt cx="232375" cy="302475"/>
          </a:xfrm>
        </p:grpSpPr>
        <p:sp>
          <p:nvSpPr>
            <p:cNvPr id="8372" name="Google Shape;8372;p7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3" name="Google Shape;8373;p7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4" name="Google Shape;8374;p7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5" name="Google Shape;8375;p7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6" name="Google Shape;8376;p71"/>
          <p:cNvGrpSpPr/>
          <p:nvPr/>
        </p:nvGrpSpPr>
        <p:grpSpPr>
          <a:xfrm>
            <a:off x="8143823" y="5594844"/>
            <a:ext cx="900941" cy="896360"/>
            <a:chOff x="-19020075" y="4084200"/>
            <a:chExt cx="304825" cy="303275"/>
          </a:xfrm>
        </p:grpSpPr>
        <p:sp>
          <p:nvSpPr>
            <p:cNvPr id="8377" name="Google Shape;8377;p7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8" name="Google Shape;8378;p7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9" name="Google Shape;8379;p7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0" name="Google Shape;8380;p7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1" name="Google Shape;8381;p7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2" name="Google Shape;8382;p7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3" name="Google Shape;8383;p7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4" name="Google Shape;8384;p7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5" name="Google Shape;8385;p7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6" name="Google Shape;8386;p71"/>
          <p:cNvGrpSpPr/>
          <p:nvPr/>
        </p:nvGrpSpPr>
        <p:grpSpPr>
          <a:xfrm>
            <a:off x="13778352" y="3378001"/>
            <a:ext cx="793874" cy="900941"/>
            <a:chOff x="-17149475" y="3309200"/>
            <a:chExt cx="268600" cy="304825"/>
          </a:xfrm>
        </p:grpSpPr>
        <p:sp>
          <p:nvSpPr>
            <p:cNvPr id="8387" name="Google Shape;8387;p7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8" name="Google Shape;8388;p7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9" name="Google Shape;8389;p71"/>
          <p:cNvGrpSpPr/>
          <p:nvPr/>
        </p:nvGrpSpPr>
        <p:grpSpPr>
          <a:xfrm>
            <a:off x="13725964" y="4516240"/>
            <a:ext cx="898650" cy="840499"/>
            <a:chOff x="-17168375" y="3692750"/>
            <a:chExt cx="304050" cy="284375"/>
          </a:xfrm>
        </p:grpSpPr>
        <p:sp>
          <p:nvSpPr>
            <p:cNvPr id="8390" name="Google Shape;8390;p7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1" name="Google Shape;8391;p7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2" name="Google Shape;8392;p7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3" name="Google Shape;8393;p7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4" name="Google Shape;8394;p7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5" name="Google Shape;8395;p7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6" name="Google Shape;8396;p7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7" name="Google Shape;8397;p71"/>
          <p:cNvGrpSpPr/>
          <p:nvPr/>
        </p:nvGrpSpPr>
        <p:grpSpPr>
          <a:xfrm>
            <a:off x="13718981" y="5593704"/>
            <a:ext cx="912615" cy="898650"/>
            <a:chOff x="-17170750" y="4058800"/>
            <a:chExt cx="308775" cy="304050"/>
          </a:xfrm>
        </p:grpSpPr>
        <p:sp>
          <p:nvSpPr>
            <p:cNvPr id="8398" name="Google Shape;8398;p7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9" name="Google Shape;8399;p7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0" name="Google Shape;8400;p7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1" name="Google Shape;8401;p7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2" name="Google Shape;8402;p7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3" name="Google Shape;8403;p7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4" name="Google Shape;8404;p7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5" name="Google Shape;8405;p7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6" name="Google Shape;8406;p7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7" name="Google Shape;8407;p7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8" name="Google Shape;8408;p7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9" name="Google Shape;8409;p7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0" name="Google Shape;8410;p7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1" name="Google Shape;8411;p7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2" name="Google Shape;8412;p7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3" name="Google Shape;8413;p7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4" name="Google Shape;8414;p7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5" name="Google Shape;8415;p71"/>
          <p:cNvGrpSpPr/>
          <p:nvPr/>
        </p:nvGrpSpPr>
        <p:grpSpPr>
          <a:xfrm>
            <a:off x="11442775" y="6686715"/>
            <a:ext cx="900941" cy="893995"/>
            <a:chOff x="-15688425" y="3707725"/>
            <a:chExt cx="304825" cy="302475"/>
          </a:xfrm>
        </p:grpSpPr>
        <p:sp>
          <p:nvSpPr>
            <p:cNvPr id="8416" name="Google Shape;8416;p7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7" name="Google Shape;8417;p7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8" name="Google Shape;8418;p7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9" name="Google Shape;8419;p7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0" name="Google Shape;8420;p7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1" name="Google Shape;8421;p7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2" name="Google Shape;8422;p71"/>
          <p:cNvGrpSpPr/>
          <p:nvPr/>
        </p:nvGrpSpPr>
        <p:grpSpPr>
          <a:xfrm>
            <a:off x="3731089" y="3380881"/>
            <a:ext cx="903305" cy="895177"/>
            <a:chOff x="-20572500" y="3319025"/>
            <a:chExt cx="305625" cy="302875"/>
          </a:xfrm>
        </p:grpSpPr>
        <p:sp>
          <p:nvSpPr>
            <p:cNvPr id="8423" name="Google Shape;8423;p7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4" name="Google Shape;8424;p7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5" name="Google Shape;8425;p71"/>
          <p:cNvGrpSpPr/>
          <p:nvPr/>
        </p:nvGrpSpPr>
        <p:grpSpPr>
          <a:xfrm>
            <a:off x="3733416" y="4610820"/>
            <a:ext cx="898650" cy="651340"/>
            <a:chOff x="-20571700" y="3722875"/>
            <a:chExt cx="304050" cy="220375"/>
          </a:xfrm>
        </p:grpSpPr>
        <p:sp>
          <p:nvSpPr>
            <p:cNvPr id="8426" name="Google Shape;8426;p7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7" name="Google Shape;8427;p7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8" name="Google Shape;8428;p7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9" name="Google Shape;8429;p7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0" name="Google Shape;8430;p7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1" name="Google Shape;8431;p7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2" name="Google Shape;8432;p7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3" name="Google Shape;8433;p71"/>
          <p:cNvGrpSpPr/>
          <p:nvPr/>
        </p:nvGrpSpPr>
        <p:grpSpPr>
          <a:xfrm>
            <a:off x="3732271" y="5592557"/>
            <a:ext cx="900941" cy="900941"/>
            <a:chOff x="-20571700" y="4066875"/>
            <a:chExt cx="304825" cy="304825"/>
          </a:xfrm>
        </p:grpSpPr>
        <p:sp>
          <p:nvSpPr>
            <p:cNvPr id="8434" name="Google Shape;8434;p7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5" name="Google Shape;8435;p7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6" name="Google Shape;8436;p7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7" name="Google Shape;8437;p7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8" name="Google Shape;8438;p7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9" name="Google Shape;8439;p7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0" name="Google Shape;8440;p71"/>
          <p:cNvGrpSpPr/>
          <p:nvPr/>
        </p:nvGrpSpPr>
        <p:grpSpPr>
          <a:xfrm>
            <a:off x="9265675" y="3376519"/>
            <a:ext cx="907960" cy="903896"/>
            <a:chOff x="-18645175" y="3334200"/>
            <a:chExt cx="307200" cy="305825"/>
          </a:xfrm>
        </p:grpSpPr>
        <p:sp>
          <p:nvSpPr>
            <p:cNvPr id="8441" name="Google Shape;8441;p7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2" name="Google Shape;8442;p7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3" name="Google Shape;8443;p7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4" name="Google Shape;8444;p7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5" name="Google Shape;8445;p7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6" name="Google Shape;8446;p71"/>
          <p:cNvGrpSpPr/>
          <p:nvPr/>
        </p:nvGrpSpPr>
        <p:grpSpPr>
          <a:xfrm>
            <a:off x="9266857" y="4485977"/>
            <a:ext cx="905596" cy="901015"/>
            <a:chOff x="-18645175" y="3708500"/>
            <a:chExt cx="306400" cy="304850"/>
          </a:xfrm>
        </p:grpSpPr>
        <p:sp>
          <p:nvSpPr>
            <p:cNvPr id="8447" name="Google Shape;8447;p7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8" name="Google Shape;8448;p7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9" name="Google Shape;8449;p7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0" name="Google Shape;8450;p7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1" name="Google Shape;8451;p7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2" name="Google Shape;8452;p7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3" name="Google Shape;8453;p7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4" name="Google Shape;8454;p71"/>
          <p:cNvGrpSpPr/>
          <p:nvPr/>
        </p:nvGrpSpPr>
        <p:grpSpPr>
          <a:xfrm>
            <a:off x="9262202" y="5591261"/>
            <a:ext cx="914906" cy="903527"/>
            <a:chOff x="-18647525" y="4082625"/>
            <a:chExt cx="309550" cy="305700"/>
          </a:xfrm>
        </p:grpSpPr>
        <p:sp>
          <p:nvSpPr>
            <p:cNvPr id="8455" name="Google Shape;8455;p7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6" name="Google Shape;8456;p7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7" name="Google Shape;8457;p7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8" name="Google Shape;8458;p7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9" name="Google Shape;8459;p71"/>
          <p:cNvGrpSpPr/>
          <p:nvPr/>
        </p:nvGrpSpPr>
        <p:grpSpPr>
          <a:xfrm>
            <a:off x="14882970" y="3379184"/>
            <a:ext cx="791510" cy="898576"/>
            <a:chOff x="-16775350" y="3309200"/>
            <a:chExt cx="267800" cy="304025"/>
          </a:xfrm>
        </p:grpSpPr>
        <p:sp>
          <p:nvSpPr>
            <p:cNvPr id="8460" name="Google Shape;8460;p7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1" name="Google Shape;8461;p7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2" name="Google Shape;8462;p7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3" name="Google Shape;8463;p71"/>
          <p:cNvGrpSpPr/>
          <p:nvPr/>
        </p:nvGrpSpPr>
        <p:grpSpPr>
          <a:xfrm>
            <a:off x="14882970" y="4483654"/>
            <a:ext cx="791510" cy="905670"/>
            <a:chOff x="-16775350" y="3683300"/>
            <a:chExt cx="267800" cy="306425"/>
          </a:xfrm>
        </p:grpSpPr>
        <p:sp>
          <p:nvSpPr>
            <p:cNvPr id="8464" name="Google Shape;8464;p7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5" name="Google Shape;8465;p7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6" name="Google Shape;8466;p7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7" name="Google Shape;8467;p71"/>
          <p:cNvGrpSpPr/>
          <p:nvPr/>
        </p:nvGrpSpPr>
        <p:grpSpPr>
          <a:xfrm>
            <a:off x="14827072" y="5593741"/>
            <a:ext cx="903305" cy="898576"/>
            <a:chOff x="-16794250" y="4058225"/>
            <a:chExt cx="305625" cy="304025"/>
          </a:xfrm>
        </p:grpSpPr>
        <p:sp>
          <p:nvSpPr>
            <p:cNvPr id="8468" name="Google Shape;8468;p7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9" name="Google Shape;8469;p7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0" name="Google Shape;8470;p7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1" name="Google Shape;8471;p7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2" name="Google Shape;8472;p7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3" name="Google Shape;8473;p7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4" name="Google Shape;8474;p7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5" name="Google Shape;8475;p7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6" name="Google Shape;8476;p7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77" name="Google Shape;8477;p71"/>
          <p:cNvSpPr/>
          <p:nvPr/>
        </p:nvSpPr>
        <p:spPr>
          <a:xfrm>
            <a:off x="15984410" y="3378168"/>
            <a:ext cx="905596" cy="900941"/>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78" name="Google Shape;8478;p71"/>
          <p:cNvGrpSpPr/>
          <p:nvPr/>
        </p:nvGrpSpPr>
        <p:grpSpPr>
          <a:xfrm>
            <a:off x="4829907" y="3379145"/>
            <a:ext cx="914906" cy="898650"/>
            <a:chOff x="-20199150" y="3317850"/>
            <a:chExt cx="309550" cy="304050"/>
          </a:xfrm>
        </p:grpSpPr>
        <p:sp>
          <p:nvSpPr>
            <p:cNvPr id="8479" name="Google Shape;8479;p7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0" name="Google Shape;8480;p7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1" name="Google Shape;8481;p7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2" name="Google Shape;8482;p7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3" name="Google Shape;8483;p7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4" name="Google Shape;8484;p7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5" name="Google Shape;8485;p7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86" name="Google Shape;8486;p71"/>
          <p:cNvGrpSpPr/>
          <p:nvPr/>
        </p:nvGrpSpPr>
        <p:grpSpPr>
          <a:xfrm>
            <a:off x="4834562" y="4485722"/>
            <a:ext cx="905596" cy="901532"/>
            <a:chOff x="-20199150" y="3693150"/>
            <a:chExt cx="306400" cy="305025"/>
          </a:xfrm>
        </p:grpSpPr>
        <p:sp>
          <p:nvSpPr>
            <p:cNvPr id="8487" name="Google Shape;8487;p7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8" name="Google Shape;8488;p7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9" name="Google Shape;8489;p7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0" name="Google Shape;8490;p7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1" name="Google Shape;8491;p7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2" name="Google Shape;8492;p7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3" name="Google Shape;8493;p71"/>
          <p:cNvGrpSpPr/>
          <p:nvPr/>
        </p:nvGrpSpPr>
        <p:grpSpPr>
          <a:xfrm>
            <a:off x="4835707" y="5591375"/>
            <a:ext cx="903305" cy="903305"/>
            <a:chOff x="-20197575" y="4066875"/>
            <a:chExt cx="305625" cy="305625"/>
          </a:xfrm>
        </p:grpSpPr>
        <p:sp>
          <p:nvSpPr>
            <p:cNvPr id="8494" name="Google Shape;8494;p7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5" name="Google Shape;8495;p7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6" name="Google Shape;8496;p7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7" name="Google Shape;8497;p7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8" name="Google Shape;8498;p7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9" name="Google Shape;8499;p7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0" name="Google Shape;8500;p7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1" name="Google Shape;8501;p7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2" name="Google Shape;8502;p71"/>
          <p:cNvGrpSpPr/>
          <p:nvPr/>
        </p:nvGrpSpPr>
        <p:grpSpPr>
          <a:xfrm>
            <a:off x="10400143" y="3375041"/>
            <a:ext cx="898650" cy="906852"/>
            <a:chOff x="-18271050" y="3333200"/>
            <a:chExt cx="304050" cy="306825"/>
          </a:xfrm>
        </p:grpSpPr>
        <p:sp>
          <p:nvSpPr>
            <p:cNvPr id="8503" name="Google Shape;8503;p7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4" name="Google Shape;8504;p7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5" name="Google Shape;8505;p7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6" name="Google Shape;8506;p7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7" name="Google Shape;8507;p7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8" name="Google Shape;8508;p71"/>
          <p:cNvGrpSpPr/>
          <p:nvPr/>
        </p:nvGrpSpPr>
        <p:grpSpPr>
          <a:xfrm>
            <a:off x="10401288" y="4488341"/>
            <a:ext cx="896360" cy="896286"/>
            <a:chOff x="-18270275" y="3710875"/>
            <a:chExt cx="303275" cy="303250"/>
          </a:xfrm>
        </p:grpSpPr>
        <p:sp>
          <p:nvSpPr>
            <p:cNvPr id="8509" name="Google Shape;8509;p7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0" name="Google Shape;8510;p7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1" name="Google Shape;8511;p7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2" name="Google Shape;8512;p7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3" name="Google Shape;8513;p7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4" name="Google Shape;8514;p7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5" name="Google Shape;8515;p71"/>
          <p:cNvGrpSpPr/>
          <p:nvPr/>
        </p:nvGrpSpPr>
        <p:grpSpPr>
          <a:xfrm>
            <a:off x="10508391" y="5594844"/>
            <a:ext cx="682152" cy="896360"/>
            <a:chOff x="-18234025" y="4084200"/>
            <a:chExt cx="230800" cy="303275"/>
          </a:xfrm>
        </p:grpSpPr>
        <p:sp>
          <p:nvSpPr>
            <p:cNvPr id="8516" name="Google Shape;8516;p7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7" name="Google Shape;8517;p7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8" name="Google Shape;8518;p7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9" name="Google Shape;8519;p71"/>
          <p:cNvGrpSpPr/>
          <p:nvPr/>
        </p:nvGrpSpPr>
        <p:grpSpPr>
          <a:xfrm>
            <a:off x="4733501" y="6683282"/>
            <a:ext cx="898650" cy="900941"/>
            <a:chOff x="-16419350" y="3308400"/>
            <a:chExt cx="304050" cy="304825"/>
          </a:xfrm>
        </p:grpSpPr>
        <p:sp>
          <p:nvSpPr>
            <p:cNvPr id="8520" name="Google Shape;8520;p7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1" name="Google Shape;8521;p7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2" name="Google Shape;8522;p7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3" name="Google Shape;8523;p7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4" name="Google Shape;8524;p7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5" name="Google Shape;8525;p7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6" name="Google Shape;8526;p7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7" name="Google Shape;8527;p71"/>
          <p:cNvGrpSpPr/>
          <p:nvPr/>
        </p:nvGrpSpPr>
        <p:grpSpPr>
          <a:xfrm>
            <a:off x="9276613" y="6680845"/>
            <a:ext cx="791510" cy="905744"/>
            <a:chOff x="-16401225" y="3683275"/>
            <a:chExt cx="267800" cy="306450"/>
          </a:xfrm>
        </p:grpSpPr>
        <p:sp>
          <p:nvSpPr>
            <p:cNvPr id="8528" name="Google Shape;8528;p7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9" name="Google Shape;8529;p7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0" name="Google Shape;8530;p7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1" name="Google Shape;8531;p7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2" name="Google Shape;8532;p7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3" name="Google Shape;8533;p7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4" name="Google Shape;8534;p7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5" name="Google Shape;8535;p71"/>
          <p:cNvGrpSpPr/>
          <p:nvPr/>
        </p:nvGrpSpPr>
        <p:grpSpPr>
          <a:xfrm>
            <a:off x="16007511" y="5594124"/>
            <a:ext cx="900941" cy="896360"/>
            <a:chOff x="-16419350" y="4058200"/>
            <a:chExt cx="304825" cy="303275"/>
          </a:xfrm>
        </p:grpSpPr>
        <p:sp>
          <p:nvSpPr>
            <p:cNvPr id="8536" name="Google Shape;8536;p7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7" name="Google Shape;8537;p7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8" name="Google Shape;8538;p7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9" name="Google Shape;8539;p7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0" name="Google Shape;8540;p7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1" name="Google Shape;8541;p7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2" name="Google Shape;8542;p7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3" name="Google Shape;8543;p71"/>
          <p:cNvGrpSpPr/>
          <p:nvPr/>
        </p:nvGrpSpPr>
        <p:grpSpPr>
          <a:xfrm>
            <a:off x="8061286" y="6686160"/>
            <a:ext cx="901015" cy="895177"/>
            <a:chOff x="-15296200" y="3326900"/>
            <a:chExt cx="304850" cy="302875"/>
          </a:xfrm>
        </p:grpSpPr>
        <p:sp>
          <p:nvSpPr>
            <p:cNvPr id="8544" name="Google Shape;8544;p7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5" name="Google Shape;8545;p7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6" name="Google Shape;8546;p7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7" name="Google Shape;8547;p7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8" name="Google Shape;8548;p7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9" name="Google Shape;8549;p71"/>
          <p:cNvGrpSpPr/>
          <p:nvPr/>
        </p:nvGrpSpPr>
        <p:grpSpPr>
          <a:xfrm>
            <a:off x="5892592" y="3413762"/>
            <a:ext cx="973131" cy="829415"/>
            <a:chOff x="-19835275" y="3330250"/>
            <a:chExt cx="329250" cy="280625"/>
          </a:xfrm>
        </p:grpSpPr>
        <p:sp>
          <p:nvSpPr>
            <p:cNvPr id="8550" name="Google Shape;8550;p7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1" name="Google Shape;8551;p7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2" name="Google Shape;8552;p7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3" name="Google Shape;8553;p71"/>
          <p:cNvGrpSpPr/>
          <p:nvPr/>
        </p:nvGrpSpPr>
        <p:grpSpPr>
          <a:xfrm>
            <a:off x="5928650" y="4486941"/>
            <a:ext cx="901015" cy="899094"/>
            <a:chOff x="-19822675" y="3692750"/>
            <a:chExt cx="304850" cy="304200"/>
          </a:xfrm>
        </p:grpSpPr>
        <p:sp>
          <p:nvSpPr>
            <p:cNvPr id="8554" name="Google Shape;8554;p7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5" name="Google Shape;8555;p7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6" name="Google Shape;8556;p7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7" name="Google Shape;8557;p7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8" name="Google Shape;8558;p7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9" name="Google Shape;8559;p71"/>
          <p:cNvGrpSpPr/>
          <p:nvPr/>
        </p:nvGrpSpPr>
        <p:grpSpPr>
          <a:xfrm>
            <a:off x="5929833" y="5592557"/>
            <a:ext cx="898650" cy="900941"/>
            <a:chOff x="-19822675" y="4066875"/>
            <a:chExt cx="304050" cy="304825"/>
          </a:xfrm>
        </p:grpSpPr>
        <p:sp>
          <p:nvSpPr>
            <p:cNvPr id="8560" name="Google Shape;8560;p7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1" name="Google Shape;8561;p7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2" name="Google Shape;8562;p7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3" name="Google Shape;8563;p7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4" name="Google Shape;8564;p7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5" name="Google Shape;8565;p7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6" name="Google Shape;8566;p71"/>
          <p:cNvGrpSpPr/>
          <p:nvPr/>
        </p:nvGrpSpPr>
        <p:grpSpPr>
          <a:xfrm>
            <a:off x="11547970" y="3379142"/>
            <a:ext cx="798603" cy="898650"/>
            <a:chOff x="-17878825" y="3334400"/>
            <a:chExt cx="270200" cy="304050"/>
          </a:xfrm>
        </p:grpSpPr>
        <p:sp>
          <p:nvSpPr>
            <p:cNvPr id="8567" name="Google Shape;8567;p7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8" name="Google Shape;8568;p7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9" name="Google Shape;8569;p7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0" name="Google Shape;8570;p7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1" name="Google Shape;8571;p7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2" name="Google Shape;8572;p7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3" name="Google Shape;8573;p7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4" name="Google Shape;8574;p71"/>
          <p:cNvGrpSpPr/>
          <p:nvPr/>
        </p:nvGrpSpPr>
        <p:grpSpPr>
          <a:xfrm>
            <a:off x="11495619" y="4484832"/>
            <a:ext cx="903305" cy="903305"/>
            <a:chOff x="-17896150" y="3709300"/>
            <a:chExt cx="305625" cy="305625"/>
          </a:xfrm>
        </p:grpSpPr>
        <p:sp>
          <p:nvSpPr>
            <p:cNvPr id="8575" name="Google Shape;8575;p7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6" name="Google Shape;8576;p7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7" name="Google Shape;8577;p7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8" name="Google Shape;8578;p7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9" name="Google Shape;8579;p71"/>
          <p:cNvGrpSpPr/>
          <p:nvPr/>
        </p:nvGrpSpPr>
        <p:grpSpPr>
          <a:xfrm>
            <a:off x="11551480" y="5591371"/>
            <a:ext cx="791584" cy="903305"/>
            <a:chOff x="-17878025" y="4082625"/>
            <a:chExt cx="267825" cy="305625"/>
          </a:xfrm>
        </p:grpSpPr>
        <p:sp>
          <p:nvSpPr>
            <p:cNvPr id="8580" name="Google Shape;8580;p7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1" name="Google Shape;8581;p7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2" name="Google Shape;8582;p7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3" name="Google Shape;8583;p7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4" name="Google Shape;8584;p7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5" name="Google Shape;8585;p7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6" name="Google Shape;8586;p7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7" name="Google Shape;8587;p71"/>
          <p:cNvGrpSpPr/>
          <p:nvPr/>
        </p:nvGrpSpPr>
        <p:grpSpPr>
          <a:xfrm>
            <a:off x="5839265" y="6710030"/>
            <a:ext cx="901015" cy="847444"/>
            <a:chOff x="-16044450" y="3317850"/>
            <a:chExt cx="304850" cy="286725"/>
          </a:xfrm>
        </p:grpSpPr>
        <p:sp>
          <p:nvSpPr>
            <p:cNvPr id="8588" name="Google Shape;8588;p7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9" name="Google Shape;8589;p7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0" name="Google Shape;8590;p7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1" name="Google Shape;8591;p7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92" name="Google Shape;8592;p71"/>
          <p:cNvSpPr/>
          <p:nvPr/>
        </p:nvSpPr>
        <p:spPr>
          <a:xfrm>
            <a:off x="10328705" y="6683950"/>
            <a:ext cx="896360" cy="901015"/>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93" name="Google Shape;8593;p71"/>
          <p:cNvGrpSpPr/>
          <p:nvPr/>
        </p:nvGrpSpPr>
        <p:grpSpPr>
          <a:xfrm>
            <a:off x="16084298" y="4487448"/>
            <a:ext cx="747323" cy="898059"/>
            <a:chOff x="-16018450" y="4058400"/>
            <a:chExt cx="252850" cy="303850"/>
          </a:xfrm>
        </p:grpSpPr>
        <p:sp>
          <p:nvSpPr>
            <p:cNvPr id="8594" name="Google Shape;8594;p7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5" name="Google Shape;8595;p7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6" name="Google Shape;8596;p7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7" name="Google Shape;8597;p7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98" name="Google Shape;8598;p71"/>
          <p:cNvSpPr/>
          <p:nvPr/>
        </p:nvSpPr>
        <p:spPr>
          <a:xfrm>
            <a:off x="12549731" y="6686315"/>
            <a:ext cx="898576" cy="89628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02" name="Shape 8602"/>
        <p:cNvGrpSpPr/>
        <p:nvPr/>
      </p:nvGrpSpPr>
      <p:grpSpPr>
        <a:xfrm>
          <a:off x="0" y="0"/>
          <a:ext cx="0" cy="0"/>
          <a:chOff x="0" y="0"/>
          <a:chExt cx="0" cy="0"/>
        </a:xfrm>
      </p:grpSpPr>
      <p:sp>
        <p:nvSpPr>
          <p:cNvPr id="8603" name="Google Shape;8603;p72"/>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04" name="Google Shape;8604;p72"/>
          <p:cNvGrpSpPr/>
          <p:nvPr/>
        </p:nvGrpSpPr>
        <p:grpSpPr>
          <a:xfrm>
            <a:off x="1691803" y="3378483"/>
            <a:ext cx="884675" cy="839246"/>
            <a:chOff x="-6696925" y="3272575"/>
            <a:chExt cx="307200" cy="291425"/>
          </a:xfrm>
        </p:grpSpPr>
        <p:sp>
          <p:nvSpPr>
            <p:cNvPr id="8605" name="Google Shape;8605;p7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6" name="Google Shape;8606;p7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07" name="Google Shape;8607;p72"/>
          <p:cNvGrpSpPr/>
          <p:nvPr/>
        </p:nvGrpSpPr>
        <p:grpSpPr>
          <a:xfrm>
            <a:off x="1691768" y="4409271"/>
            <a:ext cx="884747" cy="841550"/>
            <a:chOff x="-6690625" y="3631325"/>
            <a:chExt cx="307225" cy="292225"/>
          </a:xfrm>
        </p:grpSpPr>
        <p:sp>
          <p:nvSpPr>
            <p:cNvPr id="8608" name="Google Shape;8608;p7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9" name="Google Shape;8609;p7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0" name="Google Shape;8610;p7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1" name="Google Shape;8611;p7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2" name="Google Shape;8612;p7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13" name="Google Shape;8613;p72"/>
          <p:cNvGrpSpPr/>
          <p:nvPr/>
        </p:nvGrpSpPr>
        <p:grpSpPr>
          <a:xfrm>
            <a:off x="1736011" y="5513944"/>
            <a:ext cx="843853" cy="838742"/>
            <a:chOff x="-6689825" y="3992050"/>
            <a:chExt cx="293025" cy="291250"/>
          </a:xfrm>
        </p:grpSpPr>
        <p:sp>
          <p:nvSpPr>
            <p:cNvPr id="8614" name="Google Shape;8614;p7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5" name="Google Shape;8615;p7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6" name="Google Shape;8616;p7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7" name="Google Shape;8617;p7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8" name="Google Shape;8618;p7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9" name="Google Shape;8619;p7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0" name="Google Shape;8620;p7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1" name="Google Shape;8621;p7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2" name="Google Shape;8622;p7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3" name="Google Shape;8623;p7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4" name="Google Shape;8624;p7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5" name="Google Shape;8625;p7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26" name="Google Shape;8626;p72"/>
          <p:cNvSpPr/>
          <p:nvPr/>
        </p:nvSpPr>
        <p:spPr>
          <a:xfrm>
            <a:off x="7091709" y="3378398"/>
            <a:ext cx="869268" cy="838454"/>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27" name="Google Shape;8627;p72"/>
          <p:cNvGrpSpPr/>
          <p:nvPr/>
        </p:nvGrpSpPr>
        <p:grpSpPr>
          <a:xfrm>
            <a:off x="7102633" y="4410384"/>
            <a:ext cx="846085" cy="839318"/>
            <a:chOff x="-4837325" y="3612425"/>
            <a:chExt cx="293800" cy="291450"/>
          </a:xfrm>
        </p:grpSpPr>
        <p:sp>
          <p:nvSpPr>
            <p:cNvPr id="8628" name="Google Shape;8628;p7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9" name="Google Shape;8629;p7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0" name="Google Shape;8630;p7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1" name="Google Shape;8631;p72"/>
          <p:cNvGrpSpPr/>
          <p:nvPr/>
        </p:nvGrpSpPr>
        <p:grpSpPr>
          <a:xfrm>
            <a:off x="7128698" y="5513653"/>
            <a:ext cx="841550" cy="839318"/>
            <a:chOff x="-4837325" y="3971575"/>
            <a:chExt cx="292225" cy="291450"/>
          </a:xfrm>
        </p:grpSpPr>
        <p:sp>
          <p:nvSpPr>
            <p:cNvPr id="8632" name="Google Shape;8632;p7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3" name="Google Shape;8633;p7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4" name="Google Shape;8634;p7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5" name="Google Shape;8635;p7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6" name="Google Shape;8636;p7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7" name="Google Shape;8637;p7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8" name="Google Shape;8638;p72"/>
          <p:cNvGrpSpPr/>
          <p:nvPr/>
        </p:nvGrpSpPr>
        <p:grpSpPr>
          <a:xfrm>
            <a:off x="12512728" y="3428370"/>
            <a:ext cx="861996" cy="739461"/>
            <a:chOff x="-3037625" y="3254850"/>
            <a:chExt cx="299325" cy="256775"/>
          </a:xfrm>
        </p:grpSpPr>
        <p:sp>
          <p:nvSpPr>
            <p:cNvPr id="8639" name="Google Shape;8639;p7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0" name="Google Shape;8640;p7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1" name="Google Shape;8641;p7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2" name="Google Shape;8642;p7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3" name="Google Shape;8643;p72"/>
          <p:cNvGrpSpPr/>
          <p:nvPr/>
        </p:nvGrpSpPr>
        <p:grpSpPr>
          <a:xfrm>
            <a:off x="12520648" y="4409230"/>
            <a:ext cx="846157" cy="841622"/>
            <a:chOff x="-3031325" y="3597450"/>
            <a:chExt cx="293825" cy="292250"/>
          </a:xfrm>
        </p:grpSpPr>
        <p:sp>
          <p:nvSpPr>
            <p:cNvPr id="8644" name="Google Shape;8644;p7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5" name="Google Shape;8645;p7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6" name="Google Shape;8646;p7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7" name="Google Shape;8647;p7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8" name="Google Shape;8648;p72"/>
          <p:cNvGrpSpPr/>
          <p:nvPr/>
        </p:nvGrpSpPr>
        <p:grpSpPr>
          <a:xfrm>
            <a:off x="12545597" y="5562427"/>
            <a:ext cx="843853" cy="741764"/>
            <a:chOff x="-3030525" y="3973150"/>
            <a:chExt cx="293025" cy="257575"/>
          </a:xfrm>
        </p:grpSpPr>
        <p:sp>
          <p:nvSpPr>
            <p:cNvPr id="8649" name="Google Shape;8649;p7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0" name="Google Shape;8650;p7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51" name="Google Shape;8651;p72"/>
          <p:cNvGrpSpPr/>
          <p:nvPr/>
        </p:nvGrpSpPr>
        <p:grpSpPr>
          <a:xfrm>
            <a:off x="2748783" y="6738853"/>
            <a:ext cx="843853" cy="594391"/>
            <a:chOff x="-1199300" y="3279250"/>
            <a:chExt cx="293025" cy="206400"/>
          </a:xfrm>
        </p:grpSpPr>
        <p:sp>
          <p:nvSpPr>
            <p:cNvPr id="8652" name="Google Shape;8652;p7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3" name="Google Shape;8653;p7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4" name="Google Shape;8654;p7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5" name="Google Shape;8655;p7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56" name="Google Shape;8656;p72"/>
          <p:cNvGrpSpPr/>
          <p:nvPr/>
        </p:nvGrpSpPr>
        <p:grpSpPr>
          <a:xfrm>
            <a:off x="2762955" y="3377547"/>
            <a:ext cx="889210" cy="841118"/>
            <a:chOff x="-6338550" y="3272950"/>
            <a:chExt cx="308775" cy="292075"/>
          </a:xfrm>
        </p:grpSpPr>
        <p:sp>
          <p:nvSpPr>
            <p:cNvPr id="8657" name="Google Shape;8657;p7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8" name="Google Shape;8658;p7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9" name="Google Shape;8659;p7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0" name="Google Shape;8660;p72"/>
          <p:cNvGrpSpPr/>
          <p:nvPr/>
        </p:nvGrpSpPr>
        <p:grpSpPr>
          <a:xfrm>
            <a:off x="2785634" y="4410387"/>
            <a:ext cx="843853" cy="839318"/>
            <a:chOff x="-6329100" y="3632100"/>
            <a:chExt cx="293025" cy="291450"/>
          </a:xfrm>
        </p:grpSpPr>
        <p:sp>
          <p:nvSpPr>
            <p:cNvPr id="8661" name="Google Shape;8661;p7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2" name="Google Shape;8662;p7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3" name="Google Shape;8663;p7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4" name="Google Shape;8664;p72"/>
          <p:cNvGrpSpPr/>
          <p:nvPr/>
        </p:nvGrpSpPr>
        <p:grpSpPr>
          <a:xfrm>
            <a:off x="2811735" y="5513656"/>
            <a:ext cx="839246" cy="839318"/>
            <a:chOff x="-6329875" y="3992050"/>
            <a:chExt cx="291425" cy="291450"/>
          </a:xfrm>
        </p:grpSpPr>
        <p:sp>
          <p:nvSpPr>
            <p:cNvPr id="8665" name="Google Shape;8665;p7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6" name="Google Shape;8666;p7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7" name="Google Shape;8667;p7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8" name="Google Shape;8668;p7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9" name="Google Shape;8669;p72"/>
          <p:cNvGrpSpPr/>
          <p:nvPr/>
        </p:nvGrpSpPr>
        <p:grpSpPr>
          <a:xfrm>
            <a:off x="8184008" y="3375060"/>
            <a:ext cx="846157" cy="846085"/>
            <a:chOff x="-4478975" y="3251700"/>
            <a:chExt cx="293825" cy="293800"/>
          </a:xfrm>
        </p:grpSpPr>
        <p:sp>
          <p:nvSpPr>
            <p:cNvPr id="8670" name="Google Shape;8670;p7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1" name="Google Shape;8671;p7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2" name="Google Shape;8672;p7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3" name="Google Shape;8673;p72"/>
          <p:cNvGrpSpPr/>
          <p:nvPr/>
        </p:nvGrpSpPr>
        <p:grpSpPr>
          <a:xfrm>
            <a:off x="8184008" y="4410384"/>
            <a:ext cx="846157" cy="839318"/>
            <a:chOff x="-4475825" y="3612425"/>
            <a:chExt cx="293825" cy="291450"/>
          </a:xfrm>
        </p:grpSpPr>
        <p:sp>
          <p:nvSpPr>
            <p:cNvPr id="8674" name="Google Shape;8674;p7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5" name="Google Shape;8675;p7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6" name="Google Shape;8676;p7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7" name="Google Shape;8677;p72"/>
          <p:cNvGrpSpPr/>
          <p:nvPr/>
        </p:nvGrpSpPr>
        <p:grpSpPr>
          <a:xfrm>
            <a:off x="8202154" y="5513689"/>
            <a:ext cx="857460" cy="839246"/>
            <a:chOff x="-4480550" y="3970800"/>
            <a:chExt cx="297750" cy="291425"/>
          </a:xfrm>
        </p:grpSpPr>
        <p:sp>
          <p:nvSpPr>
            <p:cNvPr id="8678" name="Google Shape;8678;p7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9" name="Google Shape;8679;p7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0" name="Google Shape;8680;p72"/>
          <p:cNvGrpSpPr/>
          <p:nvPr/>
        </p:nvGrpSpPr>
        <p:grpSpPr>
          <a:xfrm>
            <a:off x="13609820" y="3378442"/>
            <a:ext cx="830246" cy="839318"/>
            <a:chOff x="-2668225" y="3239075"/>
            <a:chExt cx="288300" cy="291450"/>
          </a:xfrm>
        </p:grpSpPr>
        <p:sp>
          <p:nvSpPr>
            <p:cNvPr id="8681" name="Google Shape;8681;p7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2" name="Google Shape;8682;p7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3" name="Google Shape;8683;p7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4" name="Google Shape;8684;p7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5" name="Google Shape;8685;p7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6" name="Google Shape;8686;p72"/>
          <p:cNvGrpSpPr/>
          <p:nvPr/>
        </p:nvGrpSpPr>
        <p:grpSpPr>
          <a:xfrm>
            <a:off x="13604132" y="4410382"/>
            <a:ext cx="841622" cy="839318"/>
            <a:chOff x="-2671375" y="3597450"/>
            <a:chExt cx="292250" cy="291450"/>
          </a:xfrm>
        </p:grpSpPr>
        <p:sp>
          <p:nvSpPr>
            <p:cNvPr id="8687" name="Google Shape;8687;p7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8" name="Google Shape;8688;p7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9" name="Google Shape;8689;p72"/>
          <p:cNvGrpSpPr/>
          <p:nvPr/>
        </p:nvGrpSpPr>
        <p:grpSpPr>
          <a:xfrm>
            <a:off x="13625698" y="5511383"/>
            <a:ext cx="846085" cy="843853"/>
            <a:chOff x="-2670575" y="3956600"/>
            <a:chExt cx="293800" cy="293025"/>
          </a:xfrm>
        </p:grpSpPr>
        <p:sp>
          <p:nvSpPr>
            <p:cNvPr id="8690" name="Google Shape;8690;p7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1" name="Google Shape;8691;p7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2" name="Google Shape;8692;p7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3" name="Google Shape;8693;p7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94" name="Google Shape;8694;p72"/>
          <p:cNvGrpSpPr/>
          <p:nvPr/>
        </p:nvGrpSpPr>
        <p:grpSpPr>
          <a:xfrm>
            <a:off x="6140740" y="6623895"/>
            <a:ext cx="852925" cy="836726"/>
            <a:chOff x="-1183550" y="3586525"/>
            <a:chExt cx="296175" cy="290550"/>
          </a:xfrm>
        </p:grpSpPr>
        <p:sp>
          <p:nvSpPr>
            <p:cNvPr id="8695" name="Google Shape;8695;p7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6" name="Google Shape;8696;p7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7" name="Google Shape;8697;p7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8" name="Google Shape;8698;p7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9" name="Google Shape;8699;p7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0" name="Google Shape;8700;p7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1" name="Google Shape;8701;p7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2" name="Google Shape;8702;p7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3" name="Google Shape;8703;p7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04" name="Google Shape;8704;p72"/>
          <p:cNvGrpSpPr/>
          <p:nvPr/>
        </p:nvGrpSpPr>
        <p:grpSpPr>
          <a:xfrm>
            <a:off x="3856621" y="4407651"/>
            <a:ext cx="864300" cy="844789"/>
            <a:chOff x="-5974675" y="3632100"/>
            <a:chExt cx="300125" cy="293350"/>
          </a:xfrm>
        </p:grpSpPr>
        <p:sp>
          <p:nvSpPr>
            <p:cNvPr id="8705" name="Google Shape;8705;p7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6" name="Google Shape;8706;p7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7" name="Google Shape;8707;p7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08" name="Google Shape;8708;p72"/>
          <p:cNvGrpSpPr/>
          <p:nvPr/>
        </p:nvGrpSpPr>
        <p:grpSpPr>
          <a:xfrm>
            <a:off x="3916703" y="5511388"/>
            <a:ext cx="791729" cy="843853"/>
            <a:chOff x="-5971525" y="3990475"/>
            <a:chExt cx="274925" cy="293025"/>
          </a:xfrm>
        </p:grpSpPr>
        <p:sp>
          <p:nvSpPr>
            <p:cNvPr id="8709" name="Google Shape;8709;p7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0" name="Google Shape;8710;p7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1" name="Google Shape;8711;p7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2" name="Google Shape;8712;p7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13" name="Google Shape;8713;p72"/>
          <p:cNvGrpSpPr/>
          <p:nvPr/>
        </p:nvGrpSpPr>
        <p:grpSpPr>
          <a:xfrm>
            <a:off x="9263115" y="3379596"/>
            <a:ext cx="841550" cy="837014"/>
            <a:chOff x="-4118225" y="3253275"/>
            <a:chExt cx="292225" cy="290650"/>
          </a:xfrm>
        </p:grpSpPr>
        <p:sp>
          <p:nvSpPr>
            <p:cNvPr id="8714" name="Google Shape;8714;p7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5" name="Google Shape;8715;p7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16" name="Google Shape;8716;p72"/>
          <p:cNvGrpSpPr/>
          <p:nvPr/>
        </p:nvGrpSpPr>
        <p:grpSpPr>
          <a:xfrm>
            <a:off x="9364016" y="4409844"/>
            <a:ext cx="639748" cy="840398"/>
            <a:chOff x="-4082800" y="3612425"/>
            <a:chExt cx="222150" cy="291825"/>
          </a:xfrm>
        </p:grpSpPr>
        <p:sp>
          <p:nvSpPr>
            <p:cNvPr id="8717" name="Google Shape;8717;p7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8" name="Google Shape;8718;p7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9" name="Google Shape;8719;p7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0" name="Google Shape;8720;p72"/>
          <p:cNvGrpSpPr/>
          <p:nvPr/>
        </p:nvGrpSpPr>
        <p:grpSpPr>
          <a:xfrm>
            <a:off x="9286913" y="5539752"/>
            <a:ext cx="841550" cy="787121"/>
            <a:chOff x="-4118225" y="3990475"/>
            <a:chExt cx="292225" cy="273325"/>
          </a:xfrm>
        </p:grpSpPr>
        <p:sp>
          <p:nvSpPr>
            <p:cNvPr id="8721" name="Google Shape;8721;p7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2" name="Google Shape;8722;p7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3" name="Google Shape;8723;p7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4" name="Google Shape;8724;p7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5" name="Google Shape;8725;p72"/>
          <p:cNvGrpSpPr/>
          <p:nvPr/>
        </p:nvGrpSpPr>
        <p:grpSpPr>
          <a:xfrm>
            <a:off x="14708221" y="3376174"/>
            <a:ext cx="789425" cy="843853"/>
            <a:chOff x="-2312225" y="3238300"/>
            <a:chExt cx="274125" cy="293025"/>
          </a:xfrm>
        </p:grpSpPr>
        <p:sp>
          <p:nvSpPr>
            <p:cNvPr id="8726" name="Google Shape;8726;p7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7" name="Google Shape;8727;p7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8" name="Google Shape;8728;p72"/>
          <p:cNvGrpSpPr/>
          <p:nvPr/>
        </p:nvGrpSpPr>
        <p:grpSpPr>
          <a:xfrm>
            <a:off x="14682124" y="4307172"/>
            <a:ext cx="841622" cy="1045727"/>
            <a:chOff x="-2310650" y="3525775"/>
            <a:chExt cx="292250" cy="363125"/>
          </a:xfrm>
        </p:grpSpPr>
        <p:sp>
          <p:nvSpPr>
            <p:cNvPr id="8729" name="Google Shape;8729;p7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0" name="Google Shape;8730;p7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1" name="Google Shape;8731;p7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2" name="Google Shape;8732;p7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33" name="Google Shape;8733;p72"/>
          <p:cNvGrpSpPr/>
          <p:nvPr/>
        </p:nvGrpSpPr>
        <p:grpSpPr>
          <a:xfrm>
            <a:off x="14703654" y="5513651"/>
            <a:ext cx="846157" cy="839318"/>
            <a:chOff x="-2310650" y="3958175"/>
            <a:chExt cx="293825" cy="291450"/>
          </a:xfrm>
        </p:grpSpPr>
        <p:sp>
          <p:nvSpPr>
            <p:cNvPr id="8734" name="Google Shape;8734;p7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5" name="Google Shape;8735;p7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36" name="Google Shape;8736;p72"/>
          <p:cNvGrpSpPr/>
          <p:nvPr/>
        </p:nvGrpSpPr>
        <p:grpSpPr>
          <a:xfrm>
            <a:off x="9437376" y="6616917"/>
            <a:ext cx="848317" cy="839318"/>
            <a:chOff x="-1182750" y="3962900"/>
            <a:chExt cx="294575" cy="291450"/>
          </a:xfrm>
        </p:grpSpPr>
        <p:sp>
          <p:nvSpPr>
            <p:cNvPr id="8737" name="Google Shape;8737;p7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8" name="Google Shape;8738;p7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9" name="Google Shape;8739;p7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0" name="Google Shape;8740;p7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1" name="Google Shape;8741;p7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2" name="Google Shape;8742;p7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3" name="Google Shape;8743;p7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44" name="Google Shape;8744;p72"/>
          <p:cNvGrpSpPr/>
          <p:nvPr/>
        </p:nvGrpSpPr>
        <p:grpSpPr>
          <a:xfrm>
            <a:off x="4943648" y="3378447"/>
            <a:ext cx="848389" cy="839318"/>
            <a:chOff x="-5611575" y="3272950"/>
            <a:chExt cx="294600" cy="291450"/>
          </a:xfrm>
        </p:grpSpPr>
        <p:sp>
          <p:nvSpPr>
            <p:cNvPr id="8745" name="Google Shape;8745;p7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6" name="Google Shape;8746;p7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7" name="Google Shape;8747;p7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8" name="Google Shape;8748;p7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9" name="Google Shape;8749;p7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50" name="Google Shape;8750;p72"/>
          <p:cNvGrpSpPr/>
          <p:nvPr/>
        </p:nvGrpSpPr>
        <p:grpSpPr>
          <a:xfrm>
            <a:off x="4943647" y="4411539"/>
            <a:ext cx="848389" cy="837014"/>
            <a:chOff x="-5613150" y="3632900"/>
            <a:chExt cx="294600" cy="290650"/>
          </a:xfrm>
        </p:grpSpPr>
        <p:sp>
          <p:nvSpPr>
            <p:cNvPr id="8751" name="Google Shape;8751;p7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2" name="Google Shape;8752;p7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53" name="Google Shape;8753;p72"/>
          <p:cNvGrpSpPr/>
          <p:nvPr/>
        </p:nvGrpSpPr>
        <p:grpSpPr>
          <a:xfrm>
            <a:off x="10310421" y="3378876"/>
            <a:ext cx="869268" cy="838454"/>
            <a:chOff x="-3768700" y="3253275"/>
            <a:chExt cx="301850" cy="291150"/>
          </a:xfrm>
        </p:grpSpPr>
        <p:sp>
          <p:nvSpPr>
            <p:cNvPr id="8754" name="Google Shape;8754;p7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5" name="Google Shape;8755;p7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6" name="Google Shape;8756;p7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57" name="Google Shape;8757;p72"/>
          <p:cNvGrpSpPr/>
          <p:nvPr/>
        </p:nvGrpSpPr>
        <p:grpSpPr>
          <a:xfrm>
            <a:off x="10318586" y="4434180"/>
            <a:ext cx="852925" cy="791729"/>
            <a:chOff x="-3808700" y="3628950"/>
            <a:chExt cx="296175" cy="274925"/>
          </a:xfrm>
        </p:grpSpPr>
        <p:sp>
          <p:nvSpPr>
            <p:cNvPr id="8758" name="Google Shape;8758;p7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9" name="Google Shape;8759;p7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0" name="Google Shape;8760;p7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761" name="Google Shape;8761;p72"/>
          <p:cNvGrpSpPr/>
          <p:nvPr/>
        </p:nvGrpSpPr>
        <p:grpSpPr>
          <a:xfrm>
            <a:off x="10449008" y="5512825"/>
            <a:ext cx="838886" cy="840974"/>
            <a:chOff x="-3771675" y="3971775"/>
            <a:chExt cx="291300" cy="292025"/>
          </a:xfrm>
        </p:grpSpPr>
        <p:sp>
          <p:nvSpPr>
            <p:cNvPr id="8762" name="Google Shape;8762;p7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3" name="Google Shape;8763;p7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4" name="Google Shape;8764;p7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5" name="Google Shape;8765;p7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6" name="Google Shape;8766;p7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67" name="Google Shape;8767;p72"/>
          <p:cNvGrpSpPr/>
          <p:nvPr/>
        </p:nvGrpSpPr>
        <p:grpSpPr>
          <a:xfrm>
            <a:off x="15771897" y="3432922"/>
            <a:ext cx="840542" cy="641547"/>
            <a:chOff x="-1951475" y="3273100"/>
            <a:chExt cx="291875" cy="222775"/>
          </a:xfrm>
        </p:grpSpPr>
        <p:sp>
          <p:nvSpPr>
            <p:cNvPr id="8768" name="Google Shape;8768;p7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9" name="Google Shape;8769;p7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0" name="Google Shape;8770;p7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1" name="Google Shape;8771;p72"/>
          <p:cNvGrpSpPr/>
          <p:nvPr/>
        </p:nvGrpSpPr>
        <p:grpSpPr>
          <a:xfrm>
            <a:off x="15766857" y="4410382"/>
            <a:ext cx="850621" cy="839318"/>
            <a:chOff x="-1951475" y="3597450"/>
            <a:chExt cx="295375" cy="291450"/>
          </a:xfrm>
        </p:grpSpPr>
        <p:sp>
          <p:nvSpPr>
            <p:cNvPr id="8772" name="Google Shape;8772;p7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3" name="Google Shape;8773;p7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4" name="Google Shape;8774;p7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5" name="Google Shape;8775;p7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6" name="Google Shape;8776;p72"/>
          <p:cNvGrpSpPr/>
          <p:nvPr/>
        </p:nvGrpSpPr>
        <p:grpSpPr>
          <a:xfrm>
            <a:off x="15771360" y="5513650"/>
            <a:ext cx="889210" cy="839318"/>
            <a:chOff x="-1960150" y="3956600"/>
            <a:chExt cx="308775" cy="291450"/>
          </a:xfrm>
        </p:grpSpPr>
        <p:sp>
          <p:nvSpPr>
            <p:cNvPr id="8777" name="Google Shape;8777;p7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8" name="Google Shape;8778;p7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9" name="Google Shape;8779;p72"/>
          <p:cNvGrpSpPr/>
          <p:nvPr/>
        </p:nvGrpSpPr>
        <p:grpSpPr>
          <a:xfrm>
            <a:off x="3879435" y="6615272"/>
            <a:ext cx="841550" cy="841550"/>
            <a:chOff x="-804700" y="3226500"/>
            <a:chExt cx="292225" cy="292225"/>
          </a:xfrm>
        </p:grpSpPr>
        <p:sp>
          <p:nvSpPr>
            <p:cNvPr id="8780" name="Google Shape;8780;p7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1" name="Google Shape;8781;p7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2" name="Google Shape;8782;p7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3" name="Google Shape;8783;p7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4" name="Google Shape;8784;p7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5" name="Google Shape;8785;p7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6" name="Google Shape;8786;p7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7" name="Google Shape;8787;p72"/>
          <p:cNvGrpSpPr/>
          <p:nvPr/>
        </p:nvGrpSpPr>
        <p:grpSpPr>
          <a:xfrm>
            <a:off x="6039617" y="3377295"/>
            <a:ext cx="841550" cy="841622"/>
            <a:chOff x="-5251625" y="3272950"/>
            <a:chExt cx="292225" cy="292250"/>
          </a:xfrm>
        </p:grpSpPr>
        <p:sp>
          <p:nvSpPr>
            <p:cNvPr id="8788" name="Google Shape;8788;p7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9" name="Google Shape;8789;p7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0" name="Google Shape;8790;p7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1" name="Google Shape;8791;p72"/>
          <p:cNvGrpSpPr/>
          <p:nvPr/>
        </p:nvGrpSpPr>
        <p:grpSpPr>
          <a:xfrm>
            <a:off x="6064530" y="5512540"/>
            <a:ext cx="839318" cy="841550"/>
            <a:chOff x="-5251625" y="3991275"/>
            <a:chExt cx="291450" cy="292225"/>
          </a:xfrm>
        </p:grpSpPr>
        <p:sp>
          <p:nvSpPr>
            <p:cNvPr id="8792" name="Google Shape;8792;p7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3" name="Google Shape;8793;p7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4" name="Google Shape;8794;p7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5" name="Google Shape;8795;p7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6" name="Google Shape;8796;p7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7" name="Google Shape;8797;p72"/>
          <p:cNvGrpSpPr/>
          <p:nvPr/>
        </p:nvGrpSpPr>
        <p:grpSpPr>
          <a:xfrm>
            <a:off x="11545696" y="3378480"/>
            <a:ext cx="639748" cy="839246"/>
            <a:chOff x="-3365275" y="3253275"/>
            <a:chExt cx="222150" cy="291425"/>
          </a:xfrm>
        </p:grpSpPr>
        <p:sp>
          <p:nvSpPr>
            <p:cNvPr id="8798" name="Google Shape;8798;p7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9" name="Google Shape;8799;p7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00" name="Google Shape;8800;p72"/>
          <p:cNvGrpSpPr/>
          <p:nvPr/>
        </p:nvGrpSpPr>
        <p:grpSpPr>
          <a:xfrm>
            <a:off x="3867960" y="3379599"/>
            <a:ext cx="841622" cy="837014"/>
            <a:chOff x="-5971525" y="3273750"/>
            <a:chExt cx="292250" cy="290650"/>
          </a:xfrm>
        </p:grpSpPr>
        <p:sp>
          <p:nvSpPr>
            <p:cNvPr id="8801" name="Google Shape;8801;p7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2" name="Google Shape;8802;p7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03" name="Google Shape;8803;p72"/>
          <p:cNvGrpSpPr/>
          <p:nvPr/>
        </p:nvGrpSpPr>
        <p:grpSpPr>
          <a:xfrm>
            <a:off x="11493571" y="4408116"/>
            <a:ext cx="743996" cy="843853"/>
            <a:chOff x="-3383375" y="3611625"/>
            <a:chExt cx="258350" cy="293025"/>
          </a:xfrm>
        </p:grpSpPr>
        <p:sp>
          <p:nvSpPr>
            <p:cNvPr id="8804" name="Google Shape;8804;p7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5" name="Google Shape;8805;p7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06" name="Google Shape;8806;p72"/>
          <p:cNvGrpSpPr/>
          <p:nvPr/>
        </p:nvGrpSpPr>
        <p:grpSpPr>
          <a:xfrm>
            <a:off x="11618270" y="5513653"/>
            <a:ext cx="542194" cy="839318"/>
            <a:chOff x="-3347950" y="3971575"/>
            <a:chExt cx="188275" cy="291450"/>
          </a:xfrm>
        </p:grpSpPr>
        <p:sp>
          <p:nvSpPr>
            <p:cNvPr id="8807" name="Google Shape;8807;p7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8" name="Google Shape;8808;p7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9" name="Google Shape;8809;p7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10" name="Google Shape;8810;p72"/>
          <p:cNvGrpSpPr/>
          <p:nvPr/>
        </p:nvGrpSpPr>
        <p:grpSpPr>
          <a:xfrm>
            <a:off x="1717987" y="6614122"/>
            <a:ext cx="743996" cy="843853"/>
            <a:chOff x="-1575775" y="3238300"/>
            <a:chExt cx="258350" cy="293025"/>
          </a:xfrm>
        </p:grpSpPr>
        <p:sp>
          <p:nvSpPr>
            <p:cNvPr id="8811" name="Google Shape;8811;p7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2" name="Google Shape;8812;p7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3" name="Google Shape;8813;p7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4" name="Google Shape;8814;p7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5" name="Google Shape;8815;p7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16" name="Google Shape;8816;p72"/>
          <p:cNvGrpSpPr/>
          <p:nvPr/>
        </p:nvGrpSpPr>
        <p:grpSpPr>
          <a:xfrm>
            <a:off x="8306723" y="6637326"/>
            <a:ext cx="843853" cy="798497"/>
            <a:chOff x="-1592325" y="3957400"/>
            <a:chExt cx="293025" cy="277275"/>
          </a:xfrm>
        </p:grpSpPr>
        <p:sp>
          <p:nvSpPr>
            <p:cNvPr id="8817" name="Google Shape;8817;p7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8" name="Google Shape;8818;p7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9" name="Google Shape;8819;p7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0" name="Google Shape;8820;p7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1" name="Google Shape;8821;p72"/>
          <p:cNvGrpSpPr/>
          <p:nvPr/>
        </p:nvGrpSpPr>
        <p:grpSpPr>
          <a:xfrm>
            <a:off x="7280464" y="6621487"/>
            <a:ext cx="739461" cy="841550"/>
            <a:chOff x="-778700" y="3612425"/>
            <a:chExt cx="256775" cy="292225"/>
          </a:xfrm>
        </p:grpSpPr>
        <p:sp>
          <p:nvSpPr>
            <p:cNvPr id="8822" name="Google Shape;8822;p7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3" name="Google Shape;8823;p7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4" name="Google Shape;8824;p7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5" name="Google Shape;8825;p7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6" name="Google Shape;8826;p7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7" name="Google Shape;8827;p7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8" name="Google Shape;8828;p72"/>
          <p:cNvGrpSpPr/>
          <p:nvPr/>
        </p:nvGrpSpPr>
        <p:grpSpPr>
          <a:xfrm>
            <a:off x="12223466" y="7656610"/>
            <a:ext cx="681462" cy="775281"/>
            <a:chOff x="7728464" y="1561258"/>
            <a:chExt cx="349719" cy="397866"/>
          </a:xfrm>
        </p:grpSpPr>
        <p:sp>
          <p:nvSpPr>
            <p:cNvPr id="8829" name="Google Shape;8829;p7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0" name="Google Shape;8830;p7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1" name="Google Shape;8831;p72"/>
          <p:cNvGrpSpPr/>
          <p:nvPr/>
        </p:nvGrpSpPr>
        <p:grpSpPr>
          <a:xfrm>
            <a:off x="8069403" y="7656610"/>
            <a:ext cx="775362" cy="775281"/>
            <a:chOff x="5611350" y="1561258"/>
            <a:chExt cx="397907" cy="397866"/>
          </a:xfrm>
        </p:grpSpPr>
        <p:sp>
          <p:nvSpPr>
            <p:cNvPr id="8832" name="Google Shape;8832;p7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3" name="Google Shape;8833;p7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4" name="Google Shape;8834;p7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5" name="Google Shape;8835;p7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6" name="Google Shape;8836;p72"/>
          <p:cNvGrpSpPr/>
          <p:nvPr/>
        </p:nvGrpSpPr>
        <p:grpSpPr>
          <a:xfrm>
            <a:off x="9107975" y="7851142"/>
            <a:ext cx="775220" cy="386217"/>
            <a:chOff x="6140660" y="1661097"/>
            <a:chExt cx="397835" cy="198202"/>
          </a:xfrm>
        </p:grpSpPr>
        <p:sp>
          <p:nvSpPr>
            <p:cNvPr id="8837" name="Google Shape;8837;p7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8" name="Google Shape;8838;p7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9" name="Google Shape;8839;p7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0" name="Google Shape;8840;p7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1" name="Google Shape;8841;p72"/>
          <p:cNvGrpSpPr/>
          <p:nvPr/>
        </p:nvGrpSpPr>
        <p:grpSpPr>
          <a:xfrm>
            <a:off x="10146405" y="7656610"/>
            <a:ext cx="775362" cy="775281"/>
            <a:chOff x="6669907" y="1561258"/>
            <a:chExt cx="397907" cy="397866"/>
          </a:xfrm>
        </p:grpSpPr>
        <p:sp>
          <p:nvSpPr>
            <p:cNvPr id="8842" name="Google Shape;8842;p7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3" name="Google Shape;8843;p7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4" name="Google Shape;8844;p7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5" name="Google Shape;8845;p7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6" name="Google Shape;8846;p7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7" name="Google Shape;8847;p72"/>
          <p:cNvGrpSpPr/>
          <p:nvPr/>
        </p:nvGrpSpPr>
        <p:grpSpPr>
          <a:xfrm>
            <a:off x="11184976" y="7656610"/>
            <a:ext cx="775281" cy="775281"/>
            <a:chOff x="7199196" y="1561258"/>
            <a:chExt cx="397866" cy="397866"/>
          </a:xfrm>
        </p:grpSpPr>
        <p:sp>
          <p:nvSpPr>
            <p:cNvPr id="8848" name="Google Shape;8848;p7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9" name="Google Shape;8849;p7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0" name="Google Shape;8850;p7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51" name="Google Shape;8851;p72"/>
          <p:cNvGrpSpPr/>
          <p:nvPr/>
        </p:nvGrpSpPr>
        <p:grpSpPr>
          <a:xfrm>
            <a:off x="3916865" y="7771684"/>
            <a:ext cx="775362" cy="545145"/>
            <a:chOff x="3386036" y="1746339"/>
            <a:chExt cx="397907" cy="279762"/>
          </a:xfrm>
        </p:grpSpPr>
        <p:sp>
          <p:nvSpPr>
            <p:cNvPr id="8852" name="Google Shape;8852;p7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3" name="Google Shape;8853;p7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854" name="Google Shape;8854;p72"/>
          <p:cNvGrpSpPr/>
          <p:nvPr/>
        </p:nvGrpSpPr>
        <p:grpSpPr>
          <a:xfrm>
            <a:off x="4967445" y="5512540"/>
            <a:ext cx="848389" cy="841550"/>
            <a:chOff x="-5613150" y="3991275"/>
            <a:chExt cx="294600" cy="292225"/>
          </a:xfrm>
        </p:grpSpPr>
        <p:sp>
          <p:nvSpPr>
            <p:cNvPr id="8855" name="Google Shape;8855;p7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6" name="Google Shape;8856;p7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7" name="Google Shape;8857;p7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8" name="Google Shape;8858;p7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9" name="Google Shape;8859;p7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0" name="Google Shape;8860;p7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1" name="Google Shape;8861;p7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2" name="Google Shape;8862;p7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3" name="Google Shape;8863;p7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64" name="Google Shape;8864;p72"/>
          <p:cNvGrpSpPr/>
          <p:nvPr/>
        </p:nvGrpSpPr>
        <p:grpSpPr>
          <a:xfrm>
            <a:off x="5992260" y="7656576"/>
            <a:ext cx="775362" cy="775362"/>
            <a:chOff x="4417380" y="1687279"/>
            <a:chExt cx="397907" cy="397907"/>
          </a:xfrm>
        </p:grpSpPr>
        <p:sp>
          <p:nvSpPr>
            <p:cNvPr id="8865" name="Google Shape;8865;p7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6" name="Google Shape;8866;p7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67" name="Google Shape;8867;p72"/>
          <p:cNvGrpSpPr/>
          <p:nvPr/>
        </p:nvGrpSpPr>
        <p:grpSpPr>
          <a:xfrm>
            <a:off x="15885221" y="6617073"/>
            <a:ext cx="775322" cy="775322"/>
            <a:chOff x="2869999" y="1687279"/>
            <a:chExt cx="397887" cy="397887"/>
          </a:xfrm>
        </p:grpSpPr>
        <p:sp>
          <p:nvSpPr>
            <p:cNvPr id="8868" name="Google Shape;8868;p7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9" name="Google Shape;8869;p7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0" name="Google Shape;8870;p72"/>
          <p:cNvGrpSpPr/>
          <p:nvPr/>
        </p:nvGrpSpPr>
        <p:grpSpPr>
          <a:xfrm>
            <a:off x="4955437" y="7657328"/>
            <a:ext cx="773614" cy="773858"/>
            <a:chOff x="3902887" y="1687655"/>
            <a:chExt cx="397010" cy="397135"/>
          </a:xfrm>
        </p:grpSpPr>
        <p:sp>
          <p:nvSpPr>
            <p:cNvPr id="8871" name="Google Shape;8871;p7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2" name="Google Shape;8872;p7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3" name="Google Shape;8873;p72"/>
          <p:cNvGrpSpPr/>
          <p:nvPr/>
        </p:nvGrpSpPr>
        <p:grpSpPr>
          <a:xfrm>
            <a:off x="7030831" y="7656576"/>
            <a:ext cx="775362" cy="775362"/>
            <a:chOff x="4933458" y="1687279"/>
            <a:chExt cx="397907" cy="397907"/>
          </a:xfrm>
        </p:grpSpPr>
        <p:sp>
          <p:nvSpPr>
            <p:cNvPr id="8874" name="Google Shape;8874;p7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5" name="Google Shape;8875;p7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6" name="Google Shape;8876;p72"/>
          <p:cNvGrpSpPr/>
          <p:nvPr/>
        </p:nvGrpSpPr>
        <p:grpSpPr>
          <a:xfrm>
            <a:off x="12696733" y="6617075"/>
            <a:ext cx="775322" cy="775322"/>
            <a:chOff x="1379798" y="1723250"/>
            <a:chExt cx="397887" cy="397887"/>
          </a:xfrm>
        </p:grpSpPr>
        <p:sp>
          <p:nvSpPr>
            <p:cNvPr id="8877" name="Google Shape;8877;p7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8" name="Google Shape;8878;p7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9" name="Google Shape;8879;p7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0" name="Google Shape;8880;p7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1" name="Google Shape;8881;p72"/>
          <p:cNvGrpSpPr/>
          <p:nvPr/>
        </p:nvGrpSpPr>
        <p:grpSpPr>
          <a:xfrm>
            <a:off x="10572492" y="6617075"/>
            <a:ext cx="775362" cy="775322"/>
            <a:chOff x="266768" y="1721375"/>
            <a:chExt cx="397907" cy="397887"/>
          </a:xfrm>
        </p:grpSpPr>
        <p:sp>
          <p:nvSpPr>
            <p:cNvPr id="8882" name="Google Shape;8882;p7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3" name="Google Shape;8883;p7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4" name="Google Shape;8884;p72"/>
          <p:cNvGrpSpPr/>
          <p:nvPr/>
        </p:nvGrpSpPr>
        <p:grpSpPr>
          <a:xfrm>
            <a:off x="11634653" y="6617075"/>
            <a:ext cx="775281" cy="775322"/>
            <a:chOff x="864491" y="1723250"/>
            <a:chExt cx="397866" cy="397887"/>
          </a:xfrm>
        </p:grpSpPr>
        <p:sp>
          <p:nvSpPr>
            <p:cNvPr id="8885" name="Google Shape;8885;p7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6" name="Google Shape;8886;p7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7" name="Google Shape;8887;p7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888" name="Google Shape;8888;p72"/>
          <p:cNvSpPr/>
          <p:nvPr/>
        </p:nvSpPr>
        <p:spPr>
          <a:xfrm>
            <a:off x="13758854" y="6687530"/>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889" name="Google Shape;8889;p72"/>
          <p:cNvGrpSpPr/>
          <p:nvPr/>
        </p:nvGrpSpPr>
        <p:grpSpPr>
          <a:xfrm>
            <a:off x="6032813" y="4408695"/>
            <a:ext cx="855157" cy="842701"/>
            <a:chOff x="-5254775" y="3631325"/>
            <a:chExt cx="296950" cy="292625"/>
          </a:xfrm>
        </p:grpSpPr>
        <p:sp>
          <p:nvSpPr>
            <p:cNvPr id="8890" name="Google Shape;8890;p7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1" name="Google Shape;8891;p7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2" name="Google Shape;8892;p7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3" name="Google Shape;8893;p7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4" name="Google Shape;8894;p7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5" name="Google Shape;8895;p7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6" name="Google Shape;8896;p7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7" name="Google Shape;8897;p72"/>
          <p:cNvGrpSpPr/>
          <p:nvPr/>
        </p:nvGrpSpPr>
        <p:grpSpPr>
          <a:xfrm>
            <a:off x="14823344" y="6617847"/>
            <a:ext cx="775078" cy="773776"/>
            <a:chOff x="2408992" y="1722875"/>
            <a:chExt cx="397761" cy="397093"/>
          </a:xfrm>
        </p:grpSpPr>
        <p:sp>
          <p:nvSpPr>
            <p:cNvPr id="8898" name="Google Shape;8898;p7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9" name="Google Shape;8899;p7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0" name="Google Shape;8900;p72"/>
          <p:cNvGrpSpPr/>
          <p:nvPr/>
        </p:nvGrpSpPr>
        <p:grpSpPr>
          <a:xfrm>
            <a:off x="5007784" y="6618101"/>
            <a:ext cx="846157" cy="848317"/>
            <a:chOff x="-1591550" y="3597475"/>
            <a:chExt cx="293825" cy="294575"/>
          </a:xfrm>
        </p:grpSpPr>
        <p:sp>
          <p:nvSpPr>
            <p:cNvPr id="8901" name="Google Shape;8901;p7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2" name="Google Shape;8902;p7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3" name="Google Shape;8903;p7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07" name="Shape 8907"/>
        <p:cNvGrpSpPr/>
        <p:nvPr/>
      </p:nvGrpSpPr>
      <p:grpSpPr>
        <a:xfrm>
          <a:off x="0" y="0"/>
          <a:ext cx="0" cy="0"/>
          <a:chOff x="0" y="0"/>
          <a:chExt cx="0" cy="0"/>
        </a:xfrm>
      </p:grpSpPr>
      <p:pic>
        <p:nvPicPr>
          <p:cNvPr id="8908" name="Google Shape;8908;p73">
            <a:hlinkClick r:id="rId3"/>
          </p:cNvPr>
          <p:cNvPicPr preferRelativeResize="0"/>
          <p:nvPr/>
        </p:nvPicPr>
        <p:blipFill>
          <a:blip r:embed="rId4">
            <a:alphaModFix/>
          </a:blip>
          <a:stretch>
            <a:fillRect/>
          </a:stretch>
        </p:blipFill>
        <p:spPr>
          <a:xfrm>
            <a:off x="6902126" y="4246150"/>
            <a:ext cx="4483748" cy="1794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32" name="Shape 632"/>
        <p:cNvGrpSpPr/>
        <p:nvPr/>
      </p:nvGrpSpPr>
      <p:grpSpPr>
        <a:xfrm>
          <a:off x="0" y="0"/>
          <a:ext cx="0" cy="0"/>
          <a:chOff x="0" y="0"/>
          <a:chExt cx="0" cy="0"/>
        </a:xfrm>
      </p:grpSpPr>
      <p:sp>
        <p:nvSpPr>
          <p:cNvPr id="633" name="Google Shape;633;p31"/>
          <p:cNvSpPr txBox="1"/>
          <p:nvPr>
            <p:ph type="title"/>
          </p:nvPr>
        </p:nvSpPr>
        <p:spPr>
          <a:xfrm>
            <a:off x="1452600" y="1085850"/>
            <a:ext cx="15382800" cy="91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lt1"/>
                </a:solidFill>
              </a:rPr>
              <a:t>TABLE OF CONTENTS</a:t>
            </a:r>
            <a:endParaRPr>
              <a:solidFill>
                <a:schemeClr val="lt1"/>
              </a:solidFill>
            </a:endParaRPr>
          </a:p>
        </p:txBody>
      </p:sp>
      <p:sp>
        <p:nvSpPr>
          <p:cNvPr id="634" name="Google Shape;634;p31"/>
          <p:cNvSpPr txBox="1"/>
          <p:nvPr>
            <p:ph idx="3" type="subTitle"/>
          </p:nvPr>
        </p:nvSpPr>
        <p:spPr>
          <a:xfrm>
            <a:off x="3891000" y="5981450"/>
            <a:ext cx="5481600" cy="731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b="0" lang="en">
                <a:latin typeface="Passion One"/>
                <a:ea typeface="Passion One"/>
                <a:cs typeface="Passion One"/>
                <a:sym typeface="Passion One"/>
              </a:rPr>
              <a:t>FEATURES</a:t>
            </a:r>
            <a:endParaRPr b="0">
              <a:latin typeface="Passion One"/>
              <a:ea typeface="Passion One"/>
              <a:cs typeface="Passion One"/>
              <a:sym typeface="Passion One"/>
            </a:endParaRPr>
          </a:p>
        </p:txBody>
      </p:sp>
      <p:sp>
        <p:nvSpPr>
          <p:cNvPr id="635" name="Google Shape;635;p31"/>
          <p:cNvSpPr txBox="1"/>
          <p:nvPr>
            <p:ph idx="4" type="subTitle"/>
          </p:nvPr>
        </p:nvSpPr>
        <p:spPr>
          <a:xfrm>
            <a:off x="3891000" y="6648325"/>
            <a:ext cx="3657600" cy="1828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636" name="Google Shape;636;p31"/>
          <p:cNvSpPr txBox="1"/>
          <p:nvPr>
            <p:ph idx="1" type="subTitle"/>
          </p:nvPr>
        </p:nvSpPr>
        <p:spPr>
          <a:xfrm>
            <a:off x="3891000" y="3102900"/>
            <a:ext cx="5481600" cy="731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b="0" lang="en">
                <a:latin typeface="Passion One"/>
                <a:ea typeface="Passion One"/>
                <a:cs typeface="Passion One"/>
                <a:sym typeface="Passion One"/>
              </a:rPr>
              <a:t>OVERVIEW</a:t>
            </a:r>
            <a:endParaRPr b="0">
              <a:latin typeface="Passion One"/>
              <a:ea typeface="Passion One"/>
              <a:cs typeface="Passion One"/>
              <a:sym typeface="Passion One"/>
            </a:endParaRPr>
          </a:p>
        </p:txBody>
      </p:sp>
      <p:sp>
        <p:nvSpPr>
          <p:cNvPr id="637" name="Google Shape;637;p31"/>
          <p:cNvSpPr txBox="1"/>
          <p:nvPr>
            <p:ph idx="2" type="subTitle"/>
          </p:nvPr>
        </p:nvSpPr>
        <p:spPr>
          <a:xfrm>
            <a:off x="3891000" y="3758825"/>
            <a:ext cx="3657600" cy="1828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638" name="Google Shape;638;p31"/>
          <p:cNvSpPr txBox="1"/>
          <p:nvPr>
            <p:ph idx="5" type="subTitle"/>
          </p:nvPr>
        </p:nvSpPr>
        <p:spPr>
          <a:xfrm>
            <a:off x="8915400" y="3102900"/>
            <a:ext cx="5481600" cy="731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b="0" lang="en">
                <a:latin typeface="Passion One"/>
                <a:ea typeface="Passion One"/>
                <a:cs typeface="Passion One"/>
                <a:sym typeface="Passion One"/>
              </a:rPr>
              <a:t>ASSIGNMENTS</a:t>
            </a:r>
            <a:endParaRPr b="0">
              <a:latin typeface="Passion One"/>
              <a:ea typeface="Passion One"/>
              <a:cs typeface="Passion One"/>
              <a:sym typeface="Passion One"/>
            </a:endParaRPr>
          </a:p>
        </p:txBody>
      </p:sp>
      <p:sp>
        <p:nvSpPr>
          <p:cNvPr id="639" name="Google Shape;639;p31"/>
          <p:cNvSpPr txBox="1"/>
          <p:nvPr>
            <p:ph idx="6" type="subTitle"/>
          </p:nvPr>
        </p:nvSpPr>
        <p:spPr>
          <a:xfrm>
            <a:off x="10739400" y="3758825"/>
            <a:ext cx="3657600" cy="18288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Here you could describe the topic of the section</a:t>
            </a:r>
            <a:endParaRPr/>
          </a:p>
        </p:txBody>
      </p:sp>
      <p:sp>
        <p:nvSpPr>
          <p:cNvPr id="640" name="Google Shape;640;p31"/>
          <p:cNvSpPr txBox="1"/>
          <p:nvPr>
            <p:ph idx="7" type="subTitle"/>
          </p:nvPr>
        </p:nvSpPr>
        <p:spPr>
          <a:xfrm>
            <a:off x="8915400" y="5981409"/>
            <a:ext cx="5481600" cy="731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b="0" lang="en">
                <a:latin typeface="Passion One"/>
                <a:ea typeface="Passion One"/>
                <a:cs typeface="Passion One"/>
                <a:sym typeface="Passion One"/>
              </a:rPr>
              <a:t>ABOUT THE TOPIC</a:t>
            </a:r>
            <a:endParaRPr b="0">
              <a:latin typeface="Passion One"/>
              <a:ea typeface="Passion One"/>
              <a:cs typeface="Passion One"/>
              <a:sym typeface="Passion One"/>
            </a:endParaRPr>
          </a:p>
        </p:txBody>
      </p:sp>
      <p:sp>
        <p:nvSpPr>
          <p:cNvPr id="641" name="Google Shape;641;p31"/>
          <p:cNvSpPr txBox="1"/>
          <p:nvPr>
            <p:ph idx="8" type="subTitle"/>
          </p:nvPr>
        </p:nvSpPr>
        <p:spPr>
          <a:xfrm>
            <a:off x="10739400" y="6648325"/>
            <a:ext cx="3657600" cy="18288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Here you could describe the topic of the section</a:t>
            </a:r>
            <a:endParaRPr/>
          </a:p>
        </p:txBody>
      </p:sp>
      <p:sp>
        <p:nvSpPr>
          <p:cNvPr id="642" name="Google Shape;642;p31"/>
          <p:cNvSpPr txBox="1"/>
          <p:nvPr>
            <p:ph idx="9" type="title"/>
          </p:nvPr>
        </p:nvSpPr>
        <p:spPr>
          <a:xfrm>
            <a:off x="1942091" y="2810400"/>
            <a:ext cx="1481400" cy="131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01</a:t>
            </a:r>
            <a:endParaRPr/>
          </a:p>
        </p:txBody>
      </p:sp>
      <p:sp>
        <p:nvSpPr>
          <p:cNvPr id="643" name="Google Shape;643;p31"/>
          <p:cNvSpPr txBox="1"/>
          <p:nvPr>
            <p:ph idx="13" type="title"/>
          </p:nvPr>
        </p:nvSpPr>
        <p:spPr>
          <a:xfrm>
            <a:off x="1942091" y="5688950"/>
            <a:ext cx="1481400" cy="131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03</a:t>
            </a:r>
            <a:endParaRPr/>
          </a:p>
        </p:txBody>
      </p:sp>
      <p:sp>
        <p:nvSpPr>
          <p:cNvPr id="644" name="Google Shape;644;p31"/>
          <p:cNvSpPr txBox="1"/>
          <p:nvPr>
            <p:ph idx="15" type="title"/>
          </p:nvPr>
        </p:nvSpPr>
        <p:spPr>
          <a:xfrm>
            <a:off x="14864509" y="5688950"/>
            <a:ext cx="1481400" cy="131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04</a:t>
            </a:r>
            <a:endParaRPr/>
          </a:p>
        </p:txBody>
      </p:sp>
      <p:sp>
        <p:nvSpPr>
          <p:cNvPr id="645" name="Google Shape;645;p31"/>
          <p:cNvSpPr txBox="1"/>
          <p:nvPr>
            <p:ph idx="14" type="title"/>
          </p:nvPr>
        </p:nvSpPr>
        <p:spPr>
          <a:xfrm>
            <a:off x="14864509" y="2810400"/>
            <a:ext cx="1481400" cy="131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9" name="Shape 649"/>
        <p:cNvGrpSpPr/>
        <p:nvPr/>
      </p:nvGrpSpPr>
      <p:grpSpPr>
        <a:xfrm>
          <a:off x="0" y="0"/>
          <a:ext cx="0" cy="0"/>
          <a:chOff x="0" y="0"/>
          <a:chExt cx="0" cy="0"/>
        </a:xfrm>
      </p:grpSpPr>
      <p:sp>
        <p:nvSpPr>
          <p:cNvPr id="650" name="Google Shape;650;p32"/>
          <p:cNvSpPr txBox="1"/>
          <p:nvPr>
            <p:ph type="title"/>
          </p:nvPr>
        </p:nvSpPr>
        <p:spPr>
          <a:xfrm>
            <a:off x="10813050" y="3282700"/>
            <a:ext cx="6022200" cy="19806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A PICTURE IS WORTH A THOUSAND WORDS</a:t>
            </a:r>
            <a:endParaRPr/>
          </a:p>
        </p:txBody>
      </p:sp>
      <p:grpSp>
        <p:nvGrpSpPr>
          <p:cNvPr id="651" name="Google Shape;651;p32"/>
          <p:cNvGrpSpPr/>
          <p:nvPr/>
        </p:nvGrpSpPr>
        <p:grpSpPr>
          <a:xfrm rot="5400000">
            <a:off x="1383769" y="-1383759"/>
            <a:ext cx="914430" cy="3681922"/>
            <a:chOff x="341244" y="189297"/>
            <a:chExt cx="838004" cy="3374195"/>
          </a:xfrm>
        </p:grpSpPr>
        <p:sp>
          <p:nvSpPr>
            <p:cNvPr id="652" name="Google Shape;652;p32"/>
            <p:cNvSpPr/>
            <p:nvPr/>
          </p:nvSpPr>
          <p:spPr>
            <a:xfrm>
              <a:off x="357599" y="189297"/>
              <a:ext cx="821649" cy="3374194"/>
            </a:xfrm>
            <a:custGeom>
              <a:rect b="b" l="l" r="r" t="t"/>
              <a:pathLst>
                <a:path extrusionOk="0" h="13823" w="3366">
                  <a:moveTo>
                    <a:pt x="202" y="1"/>
                  </a:moveTo>
                  <a:cubicBezTo>
                    <a:pt x="101" y="1"/>
                    <a:pt x="1" y="68"/>
                    <a:pt x="1" y="202"/>
                  </a:cubicBezTo>
                  <a:cubicBezTo>
                    <a:pt x="1" y="1151"/>
                    <a:pt x="844" y="1630"/>
                    <a:pt x="1582" y="2052"/>
                  </a:cubicBezTo>
                  <a:cubicBezTo>
                    <a:pt x="2292" y="2455"/>
                    <a:pt x="2963" y="2828"/>
                    <a:pt x="2963" y="3557"/>
                  </a:cubicBezTo>
                  <a:cubicBezTo>
                    <a:pt x="2963" y="4276"/>
                    <a:pt x="2292" y="4650"/>
                    <a:pt x="1582" y="5052"/>
                  </a:cubicBezTo>
                  <a:cubicBezTo>
                    <a:pt x="835" y="5474"/>
                    <a:pt x="1" y="5953"/>
                    <a:pt x="1" y="6912"/>
                  </a:cubicBezTo>
                  <a:cubicBezTo>
                    <a:pt x="1" y="7870"/>
                    <a:pt x="844" y="8340"/>
                    <a:pt x="1582" y="8762"/>
                  </a:cubicBezTo>
                  <a:cubicBezTo>
                    <a:pt x="2292" y="9164"/>
                    <a:pt x="2963" y="9548"/>
                    <a:pt x="2963" y="10267"/>
                  </a:cubicBezTo>
                  <a:cubicBezTo>
                    <a:pt x="2963" y="10986"/>
                    <a:pt x="2292" y="11369"/>
                    <a:pt x="1582" y="11772"/>
                  </a:cubicBezTo>
                  <a:cubicBezTo>
                    <a:pt x="835" y="12184"/>
                    <a:pt x="1" y="12663"/>
                    <a:pt x="1" y="13622"/>
                  </a:cubicBezTo>
                  <a:cubicBezTo>
                    <a:pt x="1" y="13737"/>
                    <a:pt x="87" y="13823"/>
                    <a:pt x="202" y="13823"/>
                  </a:cubicBezTo>
                  <a:cubicBezTo>
                    <a:pt x="307" y="13823"/>
                    <a:pt x="403" y="13737"/>
                    <a:pt x="403" y="13622"/>
                  </a:cubicBezTo>
                  <a:cubicBezTo>
                    <a:pt x="403" y="12903"/>
                    <a:pt x="1074" y="12519"/>
                    <a:pt x="1784" y="12117"/>
                  </a:cubicBezTo>
                  <a:cubicBezTo>
                    <a:pt x="2531" y="11705"/>
                    <a:pt x="3365" y="11225"/>
                    <a:pt x="3365" y="10267"/>
                  </a:cubicBezTo>
                  <a:cubicBezTo>
                    <a:pt x="3365" y="9308"/>
                    <a:pt x="2522" y="8829"/>
                    <a:pt x="1784" y="8417"/>
                  </a:cubicBezTo>
                  <a:cubicBezTo>
                    <a:pt x="1074" y="8005"/>
                    <a:pt x="403" y="7631"/>
                    <a:pt x="403" y="6912"/>
                  </a:cubicBezTo>
                  <a:cubicBezTo>
                    <a:pt x="403" y="6183"/>
                    <a:pt x="1074" y="5810"/>
                    <a:pt x="1784" y="5407"/>
                  </a:cubicBezTo>
                  <a:cubicBezTo>
                    <a:pt x="2531" y="4995"/>
                    <a:pt x="3365" y="4506"/>
                    <a:pt x="3365" y="3557"/>
                  </a:cubicBezTo>
                  <a:cubicBezTo>
                    <a:pt x="3365" y="2598"/>
                    <a:pt x="2522" y="2119"/>
                    <a:pt x="1784" y="1697"/>
                  </a:cubicBezTo>
                  <a:cubicBezTo>
                    <a:pt x="1074" y="1295"/>
                    <a:pt x="403" y="921"/>
                    <a:pt x="403" y="202"/>
                  </a:cubicBezTo>
                  <a:cubicBezTo>
                    <a:pt x="403" y="68"/>
                    <a:pt x="303" y="1"/>
                    <a:pt x="202"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 name="Google Shape;653;p32"/>
            <p:cNvSpPr/>
            <p:nvPr/>
          </p:nvSpPr>
          <p:spPr>
            <a:xfrm>
              <a:off x="357599" y="189297"/>
              <a:ext cx="821649" cy="1448734"/>
            </a:xfrm>
            <a:custGeom>
              <a:rect b="b" l="l" r="r" t="t"/>
              <a:pathLst>
                <a:path extrusionOk="0" h="5935" w="3366">
                  <a:moveTo>
                    <a:pt x="3164" y="1"/>
                  </a:moveTo>
                  <a:cubicBezTo>
                    <a:pt x="3063" y="1"/>
                    <a:pt x="2963" y="68"/>
                    <a:pt x="2963" y="202"/>
                  </a:cubicBezTo>
                  <a:cubicBezTo>
                    <a:pt x="2963" y="931"/>
                    <a:pt x="2292" y="1304"/>
                    <a:pt x="1582" y="1707"/>
                  </a:cubicBezTo>
                  <a:cubicBezTo>
                    <a:pt x="835" y="2119"/>
                    <a:pt x="1" y="2608"/>
                    <a:pt x="1" y="3557"/>
                  </a:cubicBezTo>
                  <a:cubicBezTo>
                    <a:pt x="1" y="4516"/>
                    <a:pt x="844" y="4995"/>
                    <a:pt x="1582" y="5417"/>
                  </a:cubicBezTo>
                  <a:cubicBezTo>
                    <a:pt x="1851" y="5560"/>
                    <a:pt x="2109" y="5714"/>
                    <a:pt x="2359" y="5896"/>
                  </a:cubicBezTo>
                  <a:cubicBezTo>
                    <a:pt x="2397" y="5925"/>
                    <a:pt x="2435" y="5934"/>
                    <a:pt x="2483" y="5934"/>
                  </a:cubicBezTo>
                  <a:cubicBezTo>
                    <a:pt x="2675" y="5934"/>
                    <a:pt x="2752" y="5685"/>
                    <a:pt x="2598" y="5570"/>
                  </a:cubicBezTo>
                  <a:cubicBezTo>
                    <a:pt x="2339" y="5388"/>
                    <a:pt x="2062" y="5215"/>
                    <a:pt x="1784" y="5062"/>
                  </a:cubicBezTo>
                  <a:cubicBezTo>
                    <a:pt x="1074" y="4659"/>
                    <a:pt x="403" y="4285"/>
                    <a:pt x="403" y="3557"/>
                  </a:cubicBezTo>
                  <a:cubicBezTo>
                    <a:pt x="403" y="2838"/>
                    <a:pt x="1074" y="2464"/>
                    <a:pt x="1784" y="2062"/>
                  </a:cubicBezTo>
                  <a:cubicBezTo>
                    <a:pt x="2531" y="1640"/>
                    <a:pt x="3365" y="1161"/>
                    <a:pt x="3365" y="202"/>
                  </a:cubicBezTo>
                  <a:cubicBezTo>
                    <a:pt x="3365" y="68"/>
                    <a:pt x="3264" y="1"/>
                    <a:pt x="316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 name="Google Shape;654;p32"/>
            <p:cNvSpPr/>
            <p:nvPr/>
          </p:nvSpPr>
          <p:spPr>
            <a:xfrm>
              <a:off x="357599" y="1642182"/>
              <a:ext cx="821649" cy="1921311"/>
            </a:xfrm>
            <a:custGeom>
              <a:rect b="b" l="l" r="r" t="t"/>
              <a:pathLst>
                <a:path extrusionOk="0" h="7871" w="3366">
                  <a:moveTo>
                    <a:pt x="2922" y="0"/>
                  </a:moveTo>
                  <a:cubicBezTo>
                    <a:pt x="2779" y="0"/>
                    <a:pt x="2641" y="169"/>
                    <a:pt x="2752" y="327"/>
                  </a:cubicBezTo>
                  <a:cubicBezTo>
                    <a:pt x="2895" y="509"/>
                    <a:pt x="2963" y="730"/>
                    <a:pt x="2963" y="960"/>
                  </a:cubicBezTo>
                  <a:cubicBezTo>
                    <a:pt x="2963" y="1679"/>
                    <a:pt x="2292" y="2062"/>
                    <a:pt x="1582" y="2465"/>
                  </a:cubicBezTo>
                  <a:cubicBezTo>
                    <a:pt x="835" y="2877"/>
                    <a:pt x="1" y="3356"/>
                    <a:pt x="1" y="4315"/>
                  </a:cubicBezTo>
                  <a:cubicBezTo>
                    <a:pt x="1" y="5273"/>
                    <a:pt x="844" y="5743"/>
                    <a:pt x="1582" y="6165"/>
                  </a:cubicBezTo>
                  <a:cubicBezTo>
                    <a:pt x="2292" y="6567"/>
                    <a:pt x="2963" y="6951"/>
                    <a:pt x="2963" y="7670"/>
                  </a:cubicBezTo>
                  <a:cubicBezTo>
                    <a:pt x="2963" y="7785"/>
                    <a:pt x="3058" y="7871"/>
                    <a:pt x="3164" y="7871"/>
                  </a:cubicBezTo>
                  <a:cubicBezTo>
                    <a:pt x="3279" y="7871"/>
                    <a:pt x="3365" y="7785"/>
                    <a:pt x="3365" y="7670"/>
                  </a:cubicBezTo>
                  <a:cubicBezTo>
                    <a:pt x="3365" y="6721"/>
                    <a:pt x="2522" y="6241"/>
                    <a:pt x="1784" y="5820"/>
                  </a:cubicBezTo>
                  <a:cubicBezTo>
                    <a:pt x="1074" y="5417"/>
                    <a:pt x="403" y="5043"/>
                    <a:pt x="403" y="4315"/>
                  </a:cubicBezTo>
                  <a:cubicBezTo>
                    <a:pt x="403" y="3596"/>
                    <a:pt x="1074" y="3212"/>
                    <a:pt x="1784" y="2810"/>
                  </a:cubicBezTo>
                  <a:cubicBezTo>
                    <a:pt x="2531" y="2398"/>
                    <a:pt x="3365" y="1918"/>
                    <a:pt x="3365" y="960"/>
                  </a:cubicBezTo>
                  <a:cubicBezTo>
                    <a:pt x="3365" y="644"/>
                    <a:pt x="3269" y="337"/>
                    <a:pt x="3078" y="88"/>
                  </a:cubicBezTo>
                  <a:cubicBezTo>
                    <a:pt x="3035" y="26"/>
                    <a:pt x="2978" y="0"/>
                    <a:pt x="2922"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 name="Google Shape;655;p32"/>
            <p:cNvSpPr/>
            <p:nvPr/>
          </p:nvSpPr>
          <p:spPr>
            <a:xfrm>
              <a:off x="381032" y="858620"/>
              <a:ext cx="774781" cy="98372"/>
            </a:xfrm>
            <a:custGeom>
              <a:rect b="b" l="l" r="r" t="t"/>
              <a:pathLst>
                <a:path extrusionOk="0" h="403"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 name="Google Shape;656;p32"/>
            <p:cNvSpPr/>
            <p:nvPr/>
          </p:nvSpPr>
          <p:spPr>
            <a:xfrm>
              <a:off x="341244" y="1827210"/>
              <a:ext cx="838004" cy="98616"/>
            </a:xfrm>
            <a:custGeom>
              <a:rect b="b" l="l" r="r" t="t"/>
              <a:pathLst>
                <a:path extrusionOk="0" h="404" w="3433">
                  <a:moveTo>
                    <a:pt x="269" y="1"/>
                  </a:moveTo>
                  <a:cubicBezTo>
                    <a:pt x="1" y="1"/>
                    <a:pt x="1" y="403"/>
                    <a:pt x="269" y="403"/>
                  </a:cubicBezTo>
                  <a:lnTo>
                    <a:pt x="3231" y="403"/>
                  </a:lnTo>
                  <a:cubicBezTo>
                    <a:pt x="3346" y="403"/>
                    <a:pt x="3432" y="317"/>
                    <a:pt x="3432" y="202"/>
                  </a:cubicBezTo>
                  <a:cubicBezTo>
                    <a:pt x="3432" y="87"/>
                    <a:pt x="3346" y="1"/>
                    <a:pt x="323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 name="Google Shape;657;p32"/>
            <p:cNvSpPr/>
            <p:nvPr/>
          </p:nvSpPr>
          <p:spPr>
            <a:xfrm>
              <a:off x="381032" y="1160328"/>
              <a:ext cx="774781" cy="98616"/>
            </a:xfrm>
            <a:custGeom>
              <a:rect b="b" l="l" r="r" t="t"/>
              <a:pathLst>
                <a:path extrusionOk="0" h="404" w="3174">
                  <a:moveTo>
                    <a:pt x="269" y="1"/>
                  </a:moveTo>
                  <a:cubicBezTo>
                    <a:pt x="1" y="1"/>
                    <a:pt x="1" y="403"/>
                    <a:pt x="269" y="403"/>
                  </a:cubicBezTo>
                  <a:lnTo>
                    <a:pt x="2905" y="403"/>
                  </a:lnTo>
                  <a:cubicBezTo>
                    <a:pt x="3173" y="403"/>
                    <a:pt x="3173" y="1"/>
                    <a:pt x="290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 name="Google Shape;658;p32"/>
            <p:cNvSpPr/>
            <p:nvPr/>
          </p:nvSpPr>
          <p:spPr>
            <a:xfrm>
              <a:off x="381032" y="2500926"/>
              <a:ext cx="774781" cy="98616"/>
            </a:xfrm>
            <a:custGeom>
              <a:rect b="b" l="l" r="r" t="t"/>
              <a:pathLst>
                <a:path extrusionOk="0" h="404" w="3174">
                  <a:moveTo>
                    <a:pt x="2914" y="1"/>
                  </a:moveTo>
                  <a:cubicBezTo>
                    <a:pt x="2911" y="1"/>
                    <a:pt x="2908" y="1"/>
                    <a:pt x="2905" y="1"/>
                  </a:cubicBezTo>
                  <a:lnTo>
                    <a:pt x="269" y="1"/>
                  </a:lnTo>
                  <a:cubicBezTo>
                    <a:pt x="1" y="1"/>
                    <a:pt x="1" y="404"/>
                    <a:pt x="269" y="404"/>
                  </a:cubicBezTo>
                  <a:lnTo>
                    <a:pt x="2905" y="404"/>
                  </a:lnTo>
                  <a:cubicBezTo>
                    <a:pt x="3170" y="394"/>
                    <a:pt x="3173" y="1"/>
                    <a:pt x="29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 name="Google Shape;659;p32"/>
            <p:cNvSpPr/>
            <p:nvPr/>
          </p:nvSpPr>
          <p:spPr>
            <a:xfrm>
              <a:off x="381032" y="2798240"/>
              <a:ext cx="774781" cy="98616"/>
            </a:xfrm>
            <a:custGeom>
              <a:rect b="b" l="l" r="r" t="t"/>
              <a:pathLst>
                <a:path extrusionOk="0" h="404" w="3174">
                  <a:moveTo>
                    <a:pt x="269" y="0"/>
                  </a:moveTo>
                  <a:cubicBezTo>
                    <a:pt x="1" y="0"/>
                    <a:pt x="1" y="403"/>
                    <a:pt x="269" y="403"/>
                  </a:cubicBezTo>
                  <a:lnTo>
                    <a:pt x="2905" y="403"/>
                  </a:lnTo>
                  <a:cubicBezTo>
                    <a:pt x="3173" y="403"/>
                    <a:pt x="3173" y="0"/>
                    <a:pt x="290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0" name="Google Shape;660;p32"/>
          <p:cNvGrpSpPr/>
          <p:nvPr/>
        </p:nvGrpSpPr>
        <p:grpSpPr>
          <a:xfrm flipH="1" rot="-5400000">
            <a:off x="15997187" y="7996223"/>
            <a:ext cx="914506" cy="3667075"/>
            <a:chOff x="1448006" y="189297"/>
            <a:chExt cx="854359" cy="3374195"/>
          </a:xfrm>
        </p:grpSpPr>
        <p:sp>
          <p:nvSpPr>
            <p:cNvPr id="661" name="Google Shape;661;p32"/>
            <p:cNvSpPr/>
            <p:nvPr/>
          </p:nvSpPr>
          <p:spPr>
            <a:xfrm>
              <a:off x="1464361" y="189297"/>
              <a:ext cx="821405" cy="3374194"/>
            </a:xfrm>
            <a:custGeom>
              <a:rect b="b" l="l" r="r" t="t"/>
              <a:pathLst>
                <a:path extrusionOk="0" h="13823" w="3365">
                  <a:moveTo>
                    <a:pt x="202" y="1"/>
                  </a:moveTo>
                  <a:cubicBezTo>
                    <a:pt x="101" y="1"/>
                    <a:pt x="1" y="68"/>
                    <a:pt x="1" y="202"/>
                  </a:cubicBezTo>
                  <a:cubicBezTo>
                    <a:pt x="1" y="1151"/>
                    <a:pt x="834" y="1630"/>
                    <a:pt x="1582" y="2052"/>
                  </a:cubicBezTo>
                  <a:cubicBezTo>
                    <a:pt x="2291" y="2455"/>
                    <a:pt x="2962" y="2828"/>
                    <a:pt x="2962" y="3557"/>
                  </a:cubicBezTo>
                  <a:cubicBezTo>
                    <a:pt x="2962" y="4276"/>
                    <a:pt x="2291" y="4650"/>
                    <a:pt x="1582" y="5052"/>
                  </a:cubicBezTo>
                  <a:cubicBezTo>
                    <a:pt x="834" y="5474"/>
                    <a:pt x="1" y="5953"/>
                    <a:pt x="1" y="6912"/>
                  </a:cubicBezTo>
                  <a:cubicBezTo>
                    <a:pt x="1" y="7870"/>
                    <a:pt x="834" y="8340"/>
                    <a:pt x="1582" y="8762"/>
                  </a:cubicBezTo>
                  <a:cubicBezTo>
                    <a:pt x="2291" y="9164"/>
                    <a:pt x="2962" y="9548"/>
                    <a:pt x="2962" y="10267"/>
                  </a:cubicBezTo>
                  <a:cubicBezTo>
                    <a:pt x="2962" y="10986"/>
                    <a:pt x="2291" y="11369"/>
                    <a:pt x="1582" y="11772"/>
                  </a:cubicBezTo>
                  <a:cubicBezTo>
                    <a:pt x="834" y="12184"/>
                    <a:pt x="1" y="12663"/>
                    <a:pt x="1" y="13622"/>
                  </a:cubicBezTo>
                  <a:cubicBezTo>
                    <a:pt x="1" y="13737"/>
                    <a:pt x="87" y="13823"/>
                    <a:pt x="202" y="13823"/>
                  </a:cubicBezTo>
                  <a:cubicBezTo>
                    <a:pt x="307" y="13823"/>
                    <a:pt x="403" y="13737"/>
                    <a:pt x="403" y="13622"/>
                  </a:cubicBezTo>
                  <a:cubicBezTo>
                    <a:pt x="403" y="12903"/>
                    <a:pt x="1065" y="12519"/>
                    <a:pt x="1783" y="12117"/>
                  </a:cubicBezTo>
                  <a:cubicBezTo>
                    <a:pt x="2531" y="11705"/>
                    <a:pt x="3365" y="11225"/>
                    <a:pt x="3365" y="10267"/>
                  </a:cubicBezTo>
                  <a:cubicBezTo>
                    <a:pt x="3365" y="9308"/>
                    <a:pt x="2522" y="8829"/>
                    <a:pt x="1783" y="8417"/>
                  </a:cubicBezTo>
                  <a:cubicBezTo>
                    <a:pt x="1065" y="8005"/>
                    <a:pt x="403" y="7631"/>
                    <a:pt x="403" y="6912"/>
                  </a:cubicBezTo>
                  <a:cubicBezTo>
                    <a:pt x="403" y="6183"/>
                    <a:pt x="1065" y="5810"/>
                    <a:pt x="1783" y="5407"/>
                  </a:cubicBezTo>
                  <a:cubicBezTo>
                    <a:pt x="2531" y="4995"/>
                    <a:pt x="3365" y="4506"/>
                    <a:pt x="3365" y="3557"/>
                  </a:cubicBezTo>
                  <a:cubicBezTo>
                    <a:pt x="3365" y="2598"/>
                    <a:pt x="2522" y="2119"/>
                    <a:pt x="1783" y="1697"/>
                  </a:cubicBezTo>
                  <a:cubicBezTo>
                    <a:pt x="1065" y="1295"/>
                    <a:pt x="403" y="921"/>
                    <a:pt x="403" y="202"/>
                  </a:cubicBezTo>
                  <a:cubicBezTo>
                    <a:pt x="403" y="68"/>
                    <a:pt x="302" y="1"/>
                    <a:pt x="20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 name="Google Shape;662;p32"/>
            <p:cNvSpPr/>
            <p:nvPr/>
          </p:nvSpPr>
          <p:spPr>
            <a:xfrm>
              <a:off x="1642311" y="191738"/>
              <a:ext cx="643454" cy="615620"/>
            </a:xfrm>
            <a:custGeom>
              <a:rect b="b" l="l" r="r" t="t"/>
              <a:pathLst>
                <a:path extrusionOk="0" h="2522" w="2636">
                  <a:moveTo>
                    <a:pt x="2435" y="0"/>
                  </a:moveTo>
                  <a:cubicBezTo>
                    <a:pt x="2334" y="0"/>
                    <a:pt x="2233" y="67"/>
                    <a:pt x="2233" y="202"/>
                  </a:cubicBezTo>
                  <a:cubicBezTo>
                    <a:pt x="2233" y="921"/>
                    <a:pt x="1562" y="1304"/>
                    <a:pt x="853" y="1707"/>
                  </a:cubicBezTo>
                  <a:cubicBezTo>
                    <a:pt x="604" y="1841"/>
                    <a:pt x="355" y="1994"/>
                    <a:pt x="115" y="2157"/>
                  </a:cubicBezTo>
                  <a:cubicBezTo>
                    <a:pt x="19" y="2224"/>
                    <a:pt x="0" y="2349"/>
                    <a:pt x="58" y="2435"/>
                  </a:cubicBezTo>
                  <a:cubicBezTo>
                    <a:pt x="96" y="2493"/>
                    <a:pt x="163" y="2521"/>
                    <a:pt x="230" y="2521"/>
                  </a:cubicBezTo>
                  <a:cubicBezTo>
                    <a:pt x="268" y="2521"/>
                    <a:pt x="307" y="2512"/>
                    <a:pt x="345" y="2483"/>
                  </a:cubicBezTo>
                  <a:cubicBezTo>
                    <a:pt x="556" y="2330"/>
                    <a:pt x="815" y="2195"/>
                    <a:pt x="1054" y="2052"/>
                  </a:cubicBezTo>
                  <a:cubicBezTo>
                    <a:pt x="1802" y="1639"/>
                    <a:pt x="2636" y="1160"/>
                    <a:pt x="2636" y="202"/>
                  </a:cubicBezTo>
                  <a:cubicBezTo>
                    <a:pt x="2636" y="67"/>
                    <a:pt x="2535" y="0"/>
                    <a:pt x="243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 name="Google Shape;663;p32"/>
            <p:cNvSpPr/>
            <p:nvPr/>
          </p:nvSpPr>
          <p:spPr>
            <a:xfrm>
              <a:off x="1464361" y="815170"/>
              <a:ext cx="823846" cy="2748322"/>
            </a:xfrm>
            <a:custGeom>
              <a:rect b="b" l="l" r="r" t="t"/>
              <a:pathLst>
                <a:path extrusionOk="0" h="11259" w="3375">
                  <a:moveTo>
                    <a:pt x="471" y="1"/>
                  </a:moveTo>
                  <a:cubicBezTo>
                    <a:pt x="413" y="1"/>
                    <a:pt x="355" y="27"/>
                    <a:pt x="317" y="82"/>
                  </a:cubicBezTo>
                  <a:cubicBezTo>
                    <a:pt x="106" y="341"/>
                    <a:pt x="1" y="657"/>
                    <a:pt x="1" y="993"/>
                  </a:cubicBezTo>
                  <a:cubicBezTo>
                    <a:pt x="1" y="1942"/>
                    <a:pt x="844" y="2421"/>
                    <a:pt x="1582" y="2843"/>
                  </a:cubicBezTo>
                  <a:cubicBezTo>
                    <a:pt x="2291" y="3246"/>
                    <a:pt x="2962" y="3619"/>
                    <a:pt x="2962" y="4348"/>
                  </a:cubicBezTo>
                  <a:cubicBezTo>
                    <a:pt x="2962" y="5067"/>
                    <a:pt x="2291" y="5450"/>
                    <a:pt x="1582" y="5853"/>
                  </a:cubicBezTo>
                  <a:cubicBezTo>
                    <a:pt x="834" y="6265"/>
                    <a:pt x="1" y="6744"/>
                    <a:pt x="1" y="7703"/>
                  </a:cubicBezTo>
                  <a:cubicBezTo>
                    <a:pt x="1" y="8661"/>
                    <a:pt x="844" y="9131"/>
                    <a:pt x="1582" y="9553"/>
                  </a:cubicBezTo>
                  <a:cubicBezTo>
                    <a:pt x="2291" y="9955"/>
                    <a:pt x="2962" y="10339"/>
                    <a:pt x="2962" y="11058"/>
                  </a:cubicBezTo>
                  <a:cubicBezTo>
                    <a:pt x="2962" y="11173"/>
                    <a:pt x="3058" y="11259"/>
                    <a:pt x="3164" y="11259"/>
                  </a:cubicBezTo>
                  <a:cubicBezTo>
                    <a:pt x="3279" y="11259"/>
                    <a:pt x="3365" y="11173"/>
                    <a:pt x="3375" y="11058"/>
                  </a:cubicBezTo>
                  <a:cubicBezTo>
                    <a:pt x="3375" y="10109"/>
                    <a:pt x="2531" y="9629"/>
                    <a:pt x="1783" y="9208"/>
                  </a:cubicBezTo>
                  <a:cubicBezTo>
                    <a:pt x="1074" y="8805"/>
                    <a:pt x="403" y="8431"/>
                    <a:pt x="403" y="7703"/>
                  </a:cubicBezTo>
                  <a:cubicBezTo>
                    <a:pt x="403" y="6984"/>
                    <a:pt x="1074" y="6600"/>
                    <a:pt x="1783" y="6198"/>
                  </a:cubicBezTo>
                  <a:cubicBezTo>
                    <a:pt x="2531" y="5786"/>
                    <a:pt x="3375" y="5306"/>
                    <a:pt x="3375" y="4348"/>
                  </a:cubicBezTo>
                  <a:cubicBezTo>
                    <a:pt x="3375" y="3389"/>
                    <a:pt x="2531" y="2920"/>
                    <a:pt x="1783" y="2498"/>
                  </a:cubicBezTo>
                  <a:cubicBezTo>
                    <a:pt x="1074" y="2095"/>
                    <a:pt x="403" y="1712"/>
                    <a:pt x="403" y="993"/>
                  </a:cubicBezTo>
                  <a:cubicBezTo>
                    <a:pt x="403" y="753"/>
                    <a:pt x="489" y="523"/>
                    <a:pt x="633" y="332"/>
                  </a:cubicBezTo>
                  <a:cubicBezTo>
                    <a:pt x="700" y="245"/>
                    <a:pt x="691" y="111"/>
                    <a:pt x="595" y="44"/>
                  </a:cubicBezTo>
                  <a:cubicBezTo>
                    <a:pt x="558" y="15"/>
                    <a:pt x="514" y="1"/>
                    <a:pt x="47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 name="Google Shape;664;p32"/>
            <p:cNvSpPr/>
            <p:nvPr/>
          </p:nvSpPr>
          <p:spPr>
            <a:xfrm>
              <a:off x="1448006" y="998978"/>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 name="Google Shape;665;p32"/>
            <p:cNvSpPr/>
            <p:nvPr/>
          </p:nvSpPr>
          <p:spPr>
            <a:xfrm>
              <a:off x="1448006" y="2646166"/>
              <a:ext cx="854359" cy="98372"/>
            </a:xfrm>
            <a:custGeom>
              <a:rect b="b" l="l" r="r" t="t"/>
              <a:pathLst>
                <a:path extrusionOk="0" h="403" w="3500">
                  <a:moveTo>
                    <a:pt x="269" y="0"/>
                  </a:moveTo>
                  <a:cubicBezTo>
                    <a:pt x="0" y="0"/>
                    <a:pt x="0" y="403"/>
                    <a:pt x="269" y="403"/>
                  </a:cubicBezTo>
                  <a:lnTo>
                    <a:pt x="3231" y="403"/>
                  </a:lnTo>
                  <a:cubicBezTo>
                    <a:pt x="3499" y="403"/>
                    <a:pt x="3499" y="0"/>
                    <a:pt x="323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 name="Google Shape;666;p32"/>
            <p:cNvSpPr/>
            <p:nvPr/>
          </p:nvSpPr>
          <p:spPr>
            <a:xfrm>
              <a:off x="1485353" y="1677576"/>
              <a:ext cx="760867" cy="98616"/>
            </a:xfrm>
            <a:custGeom>
              <a:rect b="b" l="l" r="r" t="t"/>
              <a:pathLst>
                <a:path extrusionOk="0" h="404" w="3117">
                  <a:moveTo>
                    <a:pt x="269" y="0"/>
                  </a:moveTo>
                  <a:cubicBezTo>
                    <a:pt x="1" y="0"/>
                    <a:pt x="1" y="403"/>
                    <a:pt x="269" y="403"/>
                  </a:cubicBezTo>
                  <a:lnTo>
                    <a:pt x="2915" y="403"/>
                  </a:lnTo>
                  <a:cubicBezTo>
                    <a:pt x="2920" y="403"/>
                    <a:pt x="2925" y="403"/>
                    <a:pt x="2931" y="403"/>
                  </a:cubicBezTo>
                  <a:cubicBezTo>
                    <a:pt x="3038" y="403"/>
                    <a:pt x="3116" y="311"/>
                    <a:pt x="3116" y="201"/>
                  </a:cubicBezTo>
                  <a:cubicBezTo>
                    <a:pt x="3116" y="96"/>
                    <a:pt x="3030" y="0"/>
                    <a:pt x="291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 name="Google Shape;667;p32"/>
            <p:cNvSpPr/>
            <p:nvPr/>
          </p:nvSpPr>
          <p:spPr>
            <a:xfrm>
              <a:off x="1485353" y="1979284"/>
              <a:ext cx="777222" cy="98616"/>
            </a:xfrm>
            <a:custGeom>
              <a:rect b="b" l="l" r="r" t="t"/>
              <a:pathLst>
                <a:path extrusionOk="0" h="404" w="3184">
                  <a:moveTo>
                    <a:pt x="269" y="1"/>
                  </a:moveTo>
                  <a:cubicBezTo>
                    <a:pt x="1" y="1"/>
                    <a:pt x="1" y="403"/>
                    <a:pt x="269" y="403"/>
                  </a:cubicBezTo>
                  <a:lnTo>
                    <a:pt x="2915" y="403"/>
                  </a:lnTo>
                  <a:cubicBezTo>
                    <a:pt x="3183" y="403"/>
                    <a:pt x="3183" y="1"/>
                    <a:pt x="291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71" name="Shape 671"/>
        <p:cNvGrpSpPr/>
        <p:nvPr/>
      </p:nvGrpSpPr>
      <p:grpSpPr>
        <a:xfrm>
          <a:off x="0" y="0"/>
          <a:ext cx="0" cy="0"/>
          <a:chOff x="0" y="0"/>
          <a:chExt cx="0" cy="0"/>
        </a:xfrm>
      </p:grpSpPr>
      <p:sp>
        <p:nvSpPr>
          <p:cNvPr id="672" name="Google Shape;672;p33"/>
          <p:cNvSpPr txBox="1"/>
          <p:nvPr>
            <p:ph idx="1" type="subTitle"/>
          </p:nvPr>
        </p:nvSpPr>
        <p:spPr>
          <a:xfrm>
            <a:off x="1452425" y="6646037"/>
            <a:ext cx="10182000" cy="890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enter a subtitle here if you need it</a:t>
            </a:r>
            <a:endParaRPr/>
          </a:p>
        </p:txBody>
      </p:sp>
      <p:sp>
        <p:nvSpPr>
          <p:cNvPr id="673" name="Google Shape;673;p33"/>
          <p:cNvSpPr txBox="1"/>
          <p:nvPr>
            <p:ph type="title"/>
          </p:nvPr>
        </p:nvSpPr>
        <p:spPr>
          <a:xfrm>
            <a:off x="1452425" y="4850390"/>
            <a:ext cx="10182000" cy="1683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OVERVIEW</a:t>
            </a:r>
            <a:endParaRPr/>
          </a:p>
        </p:txBody>
      </p:sp>
      <p:sp>
        <p:nvSpPr>
          <p:cNvPr id="674" name="Google Shape;674;p33"/>
          <p:cNvSpPr txBox="1"/>
          <p:nvPr>
            <p:ph idx="2" type="title"/>
          </p:nvPr>
        </p:nvSpPr>
        <p:spPr>
          <a:xfrm>
            <a:off x="1452462" y="2750550"/>
            <a:ext cx="3329400" cy="1974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01</a:t>
            </a:r>
            <a:endParaRPr/>
          </a:p>
        </p:txBody>
      </p:sp>
      <p:grpSp>
        <p:nvGrpSpPr>
          <p:cNvPr id="675" name="Google Shape;675;p33"/>
          <p:cNvGrpSpPr/>
          <p:nvPr/>
        </p:nvGrpSpPr>
        <p:grpSpPr>
          <a:xfrm>
            <a:off x="10997308" y="2648016"/>
            <a:ext cx="7291439" cy="7639406"/>
            <a:chOff x="4979855" y="780629"/>
            <a:chExt cx="4164157" cy="4362882"/>
          </a:xfrm>
        </p:grpSpPr>
        <p:grpSp>
          <p:nvGrpSpPr>
            <p:cNvPr id="676" name="Google Shape;676;p33"/>
            <p:cNvGrpSpPr/>
            <p:nvPr/>
          </p:nvGrpSpPr>
          <p:grpSpPr>
            <a:xfrm>
              <a:off x="4979855" y="780629"/>
              <a:ext cx="4164157" cy="4362882"/>
              <a:chOff x="3362597" y="3213574"/>
              <a:chExt cx="1842303" cy="1930052"/>
            </a:xfrm>
          </p:grpSpPr>
          <p:sp>
            <p:nvSpPr>
              <p:cNvPr id="677" name="Google Shape;677;p33"/>
              <p:cNvSpPr/>
              <p:nvPr/>
            </p:nvSpPr>
            <p:spPr>
              <a:xfrm>
                <a:off x="4157035" y="3466994"/>
                <a:ext cx="1047865" cy="1674217"/>
              </a:xfrm>
              <a:custGeom>
                <a:rect b="b" l="l" r="r" t="t"/>
                <a:pathLst>
                  <a:path extrusionOk="0" h="22918" w="14344">
                    <a:moveTo>
                      <a:pt x="4237" y="1"/>
                    </a:moveTo>
                    <a:lnTo>
                      <a:pt x="4237" y="5939"/>
                    </a:lnTo>
                    <a:cubicBezTo>
                      <a:pt x="4237" y="5972"/>
                      <a:pt x="4203" y="5972"/>
                      <a:pt x="4203" y="6005"/>
                    </a:cubicBezTo>
                    <a:lnTo>
                      <a:pt x="2569" y="11676"/>
                    </a:lnTo>
                    <a:lnTo>
                      <a:pt x="200" y="19915"/>
                    </a:lnTo>
                    <a:cubicBezTo>
                      <a:pt x="0" y="20649"/>
                      <a:pt x="134" y="21383"/>
                      <a:pt x="601" y="21983"/>
                    </a:cubicBezTo>
                    <a:cubicBezTo>
                      <a:pt x="1034" y="22584"/>
                      <a:pt x="1735" y="22917"/>
                      <a:pt x="2469" y="22917"/>
                    </a:cubicBezTo>
                    <a:lnTo>
                      <a:pt x="11875" y="22917"/>
                    </a:lnTo>
                    <a:cubicBezTo>
                      <a:pt x="12609" y="22917"/>
                      <a:pt x="13310" y="22584"/>
                      <a:pt x="13743" y="21983"/>
                    </a:cubicBezTo>
                    <a:cubicBezTo>
                      <a:pt x="14211" y="21416"/>
                      <a:pt x="14344" y="20649"/>
                      <a:pt x="14144" y="19949"/>
                    </a:cubicBezTo>
                    <a:lnTo>
                      <a:pt x="11809" y="11576"/>
                    </a:lnTo>
                    <a:lnTo>
                      <a:pt x="10241" y="6039"/>
                    </a:lnTo>
                    <a:cubicBezTo>
                      <a:pt x="10241" y="6039"/>
                      <a:pt x="10241" y="6005"/>
                      <a:pt x="10241" y="6005"/>
                    </a:cubicBezTo>
                    <a:lnTo>
                      <a:pt x="1024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 name="Google Shape;678;p33"/>
              <p:cNvSpPr/>
              <p:nvPr/>
            </p:nvSpPr>
            <p:spPr>
              <a:xfrm>
                <a:off x="4359242" y="3274500"/>
                <a:ext cx="655646" cy="248671"/>
              </a:xfrm>
              <a:custGeom>
                <a:rect b="b" l="l" r="r" t="t"/>
                <a:pathLst>
                  <a:path extrusionOk="0" h="3404" w="8975">
                    <a:moveTo>
                      <a:pt x="1702" y="1"/>
                    </a:moveTo>
                    <a:cubicBezTo>
                      <a:pt x="768" y="1"/>
                      <a:pt x="1" y="768"/>
                      <a:pt x="1" y="1702"/>
                    </a:cubicBezTo>
                    <a:cubicBezTo>
                      <a:pt x="1" y="2636"/>
                      <a:pt x="768" y="3403"/>
                      <a:pt x="1702" y="3403"/>
                    </a:cubicBezTo>
                    <a:lnTo>
                      <a:pt x="7273" y="3403"/>
                    </a:lnTo>
                    <a:cubicBezTo>
                      <a:pt x="8207" y="3403"/>
                      <a:pt x="8974" y="2636"/>
                      <a:pt x="8974" y="1702"/>
                    </a:cubicBezTo>
                    <a:cubicBezTo>
                      <a:pt x="8974" y="768"/>
                      <a:pt x="8207" y="1"/>
                      <a:pt x="727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 name="Google Shape;679;p33"/>
              <p:cNvSpPr/>
              <p:nvPr/>
            </p:nvSpPr>
            <p:spPr>
              <a:xfrm>
                <a:off x="4157035" y="4312579"/>
                <a:ext cx="1047865" cy="831045"/>
              </a:xfrm>
              <a:custGeom>
                <a:rect b="b" l="l" r="r" t="t"/>
                <a:pathLst>
                  <a:path extrusionOk="0" h="11376" w="14344">
                    <a:moveTo>
                      <a:pt x="11809" y="1"/>
                    </a:moveTo>
                    <a:lnTo>
                      <a:pt x="9841" y="1102"/>
                    </a:lnTo>
                    <a:cubicBezTo>
                      <a:pt x="9657" y="1193"/>
                      <a:pt x="9460" y="1236"/>
                      <a:pt x="9264" y="1236"/>
                    </a:cubicBezTo>
                    <a:cubicBezTo>
                      <a:pt x="9033" y="1236"/>
                      <a:pt x="8805" y="1177"/>
                      <a:pt x="8606" y="1068"/>
                    </a:cubicBezTo>
                    <a:cubicBezTo>
                      <a:pt x="8173" y="801"/>
                      <a:pt x="7706" y="668"/>
                      <a:pt x="7239" y="668"/>
                    </a:cubicBezTo>
                    <a:cubicBezTo>
                      <a:pt x="6805" y="668"/>
                      <a:pt x="6338" y="768"/>
                      <a:pt x="5938" y="968"/>
                    </a:cubicBezTo>
                    <a:lnTo>
                      <a:pt x="5804" y="1035"/>
                    </a:lnTo>
                    <a:cubicBezTo>
                      <a:pt x="5621" y="1127"/>
                      <a:pt x="5418" y="1178"/>
                      <a:pt x="5211" y="1178"/>
                    </a:cubicBezTo>
                    <a:cubicBezTo>
                      <a:pt x="5041" y="1178"/>
                      <a:pt x="4869" y="1143"/>
                      <a:pt x="4704" y="1068"/>
                    </a:cubicBezTo>
                    <a:lnTo>
                      <a:pt x="2569" y="101"/>
                    </a:lnTo>
                    <a:lnTo>
                      <a:pt x="200" y="8340"/>
                    </a:lnTo>
                    <a:cubicBezTo>
                      <a:pt x="0" y="9074"/>
                      <a:pt x="134" y="9808"/>
                      <a:pt x="601" y="10408"/>
                    </a:cubicBezTo>
                    <a:cubicBezTo>
                      <a:pt x="1034" y="11009"/>
                      <a:pt x="1735" y="11376"/>
                      <a:pt x="2469" y="11376"/>
                    </a:cubicBezTo>
                    <a:lnTo>
                      <a:pt x="11875" y="11376"/>
                    </a:lnTo>
                    <a:cubicBezTo>
                      <a:pt x="12609" y="11376"/>
                      <a:pt x="13310" y="11009"/>
                      <a:pt x="13743" y="10408"/>
                    </a:cubicBezTo>
                    <a:cubicBezTo>
                      <a:pt x="14211" y="9841"/>
                      <a:pt x="14344" y="9074"/>
                      <a:pt x="14144" y="8374"/>
                    </a:cubicBezTo>
                    <a:lnTo>
                      <a:pt x="1180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 name="Google Shape;680;p33"/>
              <p:cNvSpPr/>
              <p:nvPr/>
            </p:nvSpPr>
            <p:spPr>
              <a:xfrm>
                <a:off x="3484447" y="3630267"/>
                <a:ext cx="1060138" cy="1513356"/>
              </a:xfrm>
              <a:custGeom>
                <a:rect b="b" l="l" r="r" t="t"/>
                <a:pathLst>
                  <a:path extrusionOk="0" h="20716" w="14512">
                    <a:moveTo>
                      <a:pt x="5038" y="1"/>
                    </a:moveTo>
                    <a:cubicBezTo>
                      <a:pt x="4604" y="1"/>
                      <a:pt x="4504" y="535"/>
                      <a:pt x="4504" y="968"/>
                    </a:cubicBezTo>
                    <a:lnTo>
                      <a:pt x="4504" y="6606"/>
                    </a:lnTo>
                    <a:cubicBezTo>
                      <a:pt x="1602" y="7740"/>
                      <a:pt x="1" y="10408"/>
                      <a:pt x="1" y="13344"/>
                    </a:cubicBezTo>
                    <a:cubicBezTo>
                      <a:pt x="1" y="14211"/>
                      <a:pt x="101" y="15045"/>
                      <a:pt x="368" y="15812"/>
                    </a:cubicBezTo>
                    <a:cubicBezTo>
                      <a:pt x="1368" y="18614"/>
                      <a:pt x="4004" y="20649"/>
                      <a:pt x="7139" y="20716"/>
                    </a:cubicBezTo>
                    <a:lnTo>
                      <a:pt x="7239" y="20716"/>
                    </a:lnTo>
                    <a:cubicBezTo>
                      <a:pt x="8440" y="20716"/>
                      <a:pt x="9574" y="20415"/>
                      <a:pt x="10608" y="19882"/>
                    </a:cubicBezTo>
                    <a:cubicBezTo>
                      <a:pt x="10675" y="19848"/>
                      <a:pt x="10742" y="19815"/>
                      <a:pt x="10775" y="19748"/>
                    </a:cubicBezTo>
                    <a:cubicBezTo>
                      <a:pt x="12310" y="18881"/>
                      <a:pt x="13510" y="17480"/>
                      <a:pt x="14111" y="15812"/>
                    </a:cubicBezTo>
                    <a:cubicBezTo>
                      <a:pt x="14378" y="15045"/>
                      <a:pt x="14511" y="14211"/>
                      <a:pt x="14511" y="13344"/>
                    </a:cubicBezTo>
                    <a:cubicBezTo>
                      <a:pt x="14511" y="11843"/>
                      <a:pt x="14077" y="10408"/>
                      <a:pt x="13277" y="9241"/>
                    </a:cubicBezTo>
                    <a:cubicBezTo>
                      <a:pt x="13244" y="9141"/>
                      <a:pt x="13344" y="9041"/>
                      <a:pt x="13277" y="8941"/>
                    </a:cubicBezTo>
                    <a:cubicBezTo>
                      <a:pt x="12476" y="7907"/>
                      <a:pt x="11209" y="7073"/>
                      <a:pt x="10375" y="6572"/>
                    </a:cubicBezTo>
                    <a:lnTo>
                      <a:pt x="10375" y="968"/>
                    </a:lnTo>
                    <a:cubicBezTo>
                      <a:pt x="10375" y="535"/>
                      <a:pt x="9774" y="1"/>
                      <a:pt x="937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81" name="Google Shape;681;p33"/>
              <p:cNvSpPr/>
              <p:nvPr/>
            </p:nvSpPr>
            <p:spPr>
              <a:xfrm>
                <a:off x="3684317" y="3576719"/>
                <a:ext cx="655573" cy="248598"/>
              </a:xfrm>
              <a:custGeom>
                <a:rect b="b" l="l" r="r" t="t"/>
                <a:pathLst>
                  <a:path extrusionOk="0" h="3403" w="8974">
                    <a:moveTo>
                      <a:pt x="1701" y="0"/>
                    </a:moveTo>
                    <a:cubicBezTo>
                      <a:pt x="767" y="0"/>
                      <a:pt x="0" y="767"/>
                      <a:pt x="0" y="1701"/>
                    </a:cubicBezTo>
                    <a:cubicBezTo>
                      <a:pt x="0" y="2635"/>
                      <a:pt x="767" y="3402"/>
                      <a:pt x="1701" y="3402"/>
                    </a:cubicBezTo>
                    <a:lnTo>
                      <a:pt x="7272" y="3402"/>
                    </a:lnTo>
                    <a:cubicBezTo>
                      <a:pt x="8206" y="3402"/>
                      <a:pt x="8973" y="2635"/>
                      <a:pt x="8973" y="1701"/>
                    </a:cubicBezTo>
                    <a:cubicBezTo>
                      <a:pt x="8973" y="767"/>
                      <a:pt x="8206" y="0"/>
                      <a:pt x="72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 name="Google Shape;682;p33"/>
              <p:cNvSpPr/>
              <p:nvPr/>
            </p:nvSpPr>
            <p:spPr>
              <a:xfrm>
                <a:off x="3508847" y="4644969"/>
                <a:ext cx="1008928" cy="498656"/>
              </a:xfrm>
              <a:custGeom>
                <a:rect b="b" l="l" r="r" t="t"/>
                <a:pathLst>
                  <a:path extrusionOk="0" h="6826" w="13811">
                    <a:moveTo>
                      <a:pt x="4314" y="1"/>
                    </a:moveTo>
                    <a:cubicBezTo>
                      <a:pt x="3880" y="1"/>
                      <a:pt x="3443" y="108"/>
                      <a:pt x="3069" y="321"/>
                    </a:cubicBezTo>
                    <a:lnTo>
                      <a:pt x="0" y="1889"/>
                    </a:lnTo>
                    <a:cubicBezTo>
                      <a:pt x="1001" y="4724"/>
                      <a:pt x="3670" y="6759"/>
                      <a:pt x="6805" y="6826"/>
                    </a:cubicBezTo>
                    <a:lnTo>
                      <a:pt x="6905" y="6826"/>
                    </a:lnTo>
                    <a:cubicBezTo>
                      <a:pt x="8106" y="6826"/>
                      <a:pt x="9240" y="6525"/>
                      <a:pt x="10308" y="5992"/>
                    </a:cubicBezTo>
                    <a:cubicBezTo>
                      <a:pt x="10341" y="5958"/>
                      <a:pt x="10408" y="5925"/>
                      <a:pt x="10441" y="5858"/>
                    </a:cubicBezTo>
                    <a:cubicBezTo>
                      <a:pt x="11976" y="4991"/>
                      <a:pt x="13176" y="3590"/>
                      <a:pt x="13777" y="1922"/>
                    </a:cubicBezTo>
                    <a:cubicBezTo>
                      <a:pt x="13777" y="1855"/>
                      <a:pt x="13810" y="1822"/>
                      <a:pt x="13810" y="1789"/>
                    </a:cubicBezTo>
                    <a:cubicBezTo>
                      <a:pt x="13810" y="1789"/>
                      <a:pt x="12943" y="1322"/>
                      <a:pt x="12076" y="888"/>
                    </a:cubicBezTo>
                    <a:cubicBezTo>
                      <a:pt x="11557" y="618"/>
                      <a:pt x="10986" y="503"/>
                      <a:pt x="10412" y="503"/>
                    </a:cubicBezTo>
                    <a:cubicBezTo>
                      <a:pt x="10063" y="503"/>
                      <a:pt x="9714" y="546"/>
                      <a:pt x="9374" y="621"/>
                    </a:cubicBezTo>
                    <a:cubicBezTo>
                      <a:pt x="9107" y="688"/>
                      <a:pt x="8840" y="721"/>
                      <a:pt x="8540" y="721"/>
                    </a:cubicBezTo>
                    <a:cubicBezTo>
                      <a:pt x="7939" y="721"/>
                      <a:pt x="7472" y="588"/>
                      <a:pt x="7039" y="388"/>
                    </a:cubicBezTo>
                    <a:lnTo>
                      <a:pt x="7005" y="421"/>
                    </a:lnTo>
                    <a:lnTo>
                      <a:pt x="6905" y="354"/>
                    </a:lnTo>
                    <a:cubicBezTo>
                      <a:pt x="6505" y="154"/>
                      <a:pt x="6071" y="54"/>
                      <a:pt x="5638" y="54"/>
                    </a:cubicBezTo>
                    <a:cubicBezTo>
                      <a:pt x="5304" y="54"/>
                      <a:pt x="4971" y="54"/>
                      <a:pt x="4637" y="21"/>
                    </a:cubicBezTo>
                    <a:cubicBezTo>
                      <a:pt x="4530" y="7"/>
                      <a:pt x="4422" y="1"/>
                      <a:pt x="43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 name="Google Shape;683;p33"/>
              <p:cNvSpPr/>
              <p:nvPr/>
            </p:nvSpPr>
            <p:spPr>
              <a:xfrm>
                <a:off x="4783307" y="4622104"/>
                <a:ext cx="109725" cy="109725"/>
              </a:xfrm>
              <a:custGeom>
                <a:rect b="b" l="l" r="r" t="t"/>
                <a:pathLst>
                  <a:path extrusionOk="0" h="1502" w="1502">
                    <a:moveTo>
                      <a:pt x="601" y="0"/>
                    </a:moveTo>
                    <a:cubicBezTo>
                      <a:pt x="601" y="0"/>
                      <a:pt x="567" y="0"/>
                      <a:pt x="534" y="34"/>
                    </a:cubicBezTo>
                    <a:lnTo>
                      <a:pt x="467" y="34"/>
                    </a:lnTo>
                    <a:cubicBezTo>
                      <a:pt x="434" y="67"/>
                      <a:pt x="434" y="67"/>
                      <a:pt x="400" y="67"/>
                    </a:cubicBezTo>
                    <a:lnTo>
                      <a:pt x="334" y="100"/>
                    </a:lnTo>
                    <a:cubicBezTo>
                      <a:pt x="334" y="134"/>
                      <a:pt x="300" y="134"/>
                      <a:pt x="267" y="167"/>
                    </a:cubicBezTo>
                    <a:cubicBezTo>
                      <a:pt x="267" y="167"/>
                      <a:pt x="234" y="200"/>
                      <a:pt x="234" y="200"/>
                    </a:cubicBezTo>
                    <a:cubicBezTo>
                      <a:pt x="200" y="234"/>
                      <a:pt x="200" y="234"/>
                      <a:pt x="167" y="267"/>
                    </a:cubicBezTo>
                    <a:cubicBezTo>
                      <a:pt x="167" y="267"/>
                      <a:pt x="134" y="300"/>
                      <a:pt x="134" y="334"/>
                    </a:cubicBezTo>
                    <a:lnTo>
                      <a:pt x="100" y="367"/>
                    </a:lnTo>
                    <a:cubicBezTo>
                      <a:pt x="100" y="401"/>
                      <a:pt x="67" y="434"/>
                      <a:pt x="67" y="434"/>
                    </a:cubicBezTo>
                    <a:cubicBezTo>
                      <a:pt x="67" y="467"/>
                      <a:pt x="67" y="501"/>
                      <a:pt x="33" y="534"/>
                    </a:cubicBezTo>
                    <a:cubicBezTo>
                      <a:pt x="33" y="534"/>
                      <a:pt x="33" y="567"/>
                      <a:pt x="33" y="601"/>
                    </a:cubicBezTo>
                    <a:cubicBezTo>
                      <a:pt x="33" y="601"/>
                      <a:pt x="33" y="634"/>
                      <a:pt x="33" y="667"/>
                    </a:cubicBezTo>
                    <a:cubicBezTo>
                      <a:pt x="0" y="701"/>
                      <a:pt x="0" y="701"/>
                      <a:pt x="0" y="734"/>
                    </a:cubicBezTo>
                    <a:cubicBezTo>
                      <a:pt x="0" y="767"/>
                      <a:pt x="0" y="801"/>
                      <a:pt x="33" y="801"/>
                    </a:cubicBezTo>
                    <a:cubicBezTo>
                      <a:pt x="33" y="834"/>
                      <a:pt x="33" y="868"/>
                      <a:pt x="33" y="868"/>
                    </a:cubicBezTo>
                    <a:cubicBezTo>
                      <a:pt x="33" y="901"/>
                      <a:pt x="33" y="934"/>
                      <a:pt x="33" y="968"/>
                    </a:cubicBezTo>
                    <a:cubicBezTo>
                      <a:pt x="67" y="968"/>
                      <a:pt x="67" y="1001"/>
                      <a:pt x="67" y="1034"/>
                    </a:cubicBezTo>
                    <a:cubicBezTo>
                      <a:pt x="67" y="1034"/>
                      <a:pt x="100" y="1068"/>
                      <a:pt x="100" y="1101"/>
                    </a:cubicBezTo>
                    <a:lnTo>
                      <a:pt x="134" y="1168"/>
                    </a:lnTo>
                    <a:cubicBezTo>
                      <a:pt x="167" y="1168"/>
                      <a:pt x="167" y="1201"/>
                      <a:pt x="167" y="1201"/>
                    </a:cubicBezTo>
                    <a:cubicBezTo>
                      <a:pt x="200" y="1234"/>
                      <a:pt x="200" y="1234"/>
                      <a:pt x="234" y="1268"/>
                    </a:cubicBezTo>
                    <a:cubicBezTo>
                      <a:pt x="234" y="1268"/>
                      <a:pt x="267" y="1301"/>
                      <a:pt x="267" y="1301"/>
                    </a:cubicBezTo>
                    <a:cubicBezTo>
                      <a:pt x="300" y="1335"/>
                      <a:pt x="334" y="1335"/>
                      <a:pt x="334" y="1368"/>
                    </a:cubicBezTo>
                    <a:lnTo>
                      <a:pt x="400" y="1401"/>
                    </a:lnTo>
                    <a:cubicBezTo>
                      <a:pt x="434" y="1401"/>
                      <a:pt x="434" y="1435"/>
                      <a:pt x="467" y="1435"/>
                    </a:cubicBezTo>
                    <a:cubicBezTo>
                      <a:pt x="500" y="1435"/>
                      <a:pt x="534" y="1435"/>
                      <a:pt x="534" y="1468"/>
                    </a:cubicBezTo>
                    <a:lnTo>
                      <a:pt x="601" y="1468"/>
                    </a:lnTo>
                    <a:cubicBezTo>
                      <a:pt x="634" y="1468"/>
                      <a:pt x="667" y="1468"/>
                      <a:pt x="701" y="1501"/>
                    </a:cubicBezTo>
                    <a:lnTo>
                      <a:pt x="834" y="1501"/>
                    </a:lnTo>
                    <a:cubicBezTo>
                      <a:pt x="867" y="1468"/>
                      <a:pt x="867" y="1468"/>
                      <a:pt x="901" y="1468"/>
                    </a:cubicBezTo>
                    <a:lnTo>
                      <a:pt x="967" y="1468"/>
                    </a:lnTo>
                    <a:cubicBezTo>
                      <a:pt x="1001" y="1435"/>
                      <a:pt x="1034" y="1435"/>
                      <a:pt x="1034" y="1435"/>
                    </a:cubicBezTo>
                    <a:cubicBezTo>
                      <a:pt x="1068" y="1435"/>
                      <a:pt x="1101" y="1401"/>
                      <a:pt x="1101" y="1401"/>
                    </a:cubicBezTo>
                    <a:lnTo>
                      <a:pt x="1168" y="1368"/>
                    </a:lnTo>
                    <a:cubicBezTo>
                      <a:pt x="1201" y="1335"/>
                      <a:pt x="1201" y="1335"/>
                      <a:pt x="1234" y="1301"/>
                    </a:cubicBezTo>
                    <a:cubicBezTo>
                      <a:pt x="1234" y="1301"/>
                      <a:pt x="1268" y="1268"/>
                      <a:pt x="1301" y="1268"/>
                    </a:cubicBezTo>
                    <a:cubicBezTo>
                      <a:pt x="1301" y="1234"/>
                      <a:pt x="1334" y="1234"/>
                      <a:pt x="1334" y="1201"/>
                    </a:cubicBezTo>
                    <a:cubicBezTo>
                      <a:pt x="1334" y="1201"/>
                      <a:pt x="1368" y="1168"/>
                      <a:pt x="1368" y="1168"/>
                    </a:cubicBezTo>
                    <a:lnTo>
                      <a:pt x="1401" y="1101"/>
                    </a:lnTo>
                    <a:cubicBezTo>
                      <a:pt x="1434" y="1068"/>
                      <a:pt x="1434" y="1034"/>
                      <a:pt x="1434" y="1034"/>
                    </a:cubicBezTo>
                    <a:cubicBezTo>
                      <a:pt x="1468" y="1001"/>
                      <a:pt x="1468" y="968"/>
                      <a:pt x="1468" y="968"/>
                    </a:cubicBezTo>
                    <a:cubicBezTo>
                      <a:pt x="1468" y="934"/>
                      <a:pt x="1501" y="901"/>
                      <a:pt x="1501" y="868"/>
                    </a:cubicBezTo>
                    <a:cubicBezTo>
                      <a:pt x="1501" y="868"/>
                      <a:pt x="1501" y="834"/>
                      <a:pt x="1501" y="801"/>
                    </a:cubicBezTo>
                    <a:cubicBezTo>
                      <a:pt x="1501" y="801"/>
                      <a:pt x="1501" y="767"/>
                      <a:pt x="1501" y="734"/>
                    </a:cubicBezTo>
                    <a:cubicBezTo>
                      <a:pt x="1501" y="701"/>
                      <a:pt x="1501" y="701"/>
                      <a:pt x="1501" y="667"/>
                    </a:cubicBezTo>
                    <a:cubicBezTo>
                      <a:pt x="1501" y="634"/>
                      <a:pt x="1501" y="601"/>
                      <a:pt x="1501" y="601"/>
                    </a:cubicBezTo>
                    <a:cubicBezTo>
                      <a:pt x="1501" y="567"/>
                      <a:pt x="1468" y="534"/>
                      <a:pt x="1468" y="534"/>
                    </a:cubicBezTo>
                    <a:cubicBezTo>
                      <a:pt x="1468" y="501"/>
                      <a:pt x="1468" y="467"/>
                      <a:pt x="1434" y="434"/>
                    </a:cubicBezTo>
                    <a:cubicBezTo>
                      <a:pt x="1434" y="434"/>
                      <a:pt x="1434" y="401"/>
                      <a:pt x="1401" y="367"/>
                    </a:cubicBezTo>
                    <a:lnTo>
                      <a:pt x="1368" y="334"/>
                    </a:lnTo>
                    <a:cubicBezTo>
                      <a:pt x="1368" y="300"/>
                      <a:pt x="1368" y="267"/>
                      <a:pt x="1334" y="267"/>
                    </a:cubicBezTo>
                    <a:cubicBezTo>
                      <a:pt x="1334" y="234"/>
                      <a:pt x="1301" y="234"/>
                      <a:pt x="1301" y="200"/>
                    </a:cubicBezTo>
                    <a:cubicBezTo>
                      <a:pt x="1268" y="200"/>
                      <a:pt x="1268" y="167"/>
                      <a:pt x="1234" y="167"/>
                    </a:cubicBezTo>
                    <a:cubicBezTo>
                      <a:pt x="1201" y="134"/>
                      <a:pt x="1201" y="134"/>
                      <a:pt x="1168" y="100"/>
                    </a:cubicBezTo>
                    <a:lnTo>
                      <a:pt x="1101" y="67"/>
                    </a:lnTo>
                    <a:cubicBezTo>
                      <a:pt x="1101" y="67"/>
                      <a:pt x="1068" y="67"/>
                      <a:pt x="1034" y="34"/>
                    </a:cubicBezTo>
                    <a:lnTo>
                      <a:pt x="967" y="34"/>
                    </a:lnTo>
                    <a:cubicBezTo>
                      <a:pt x="967" y="0"/>
                      <a:pt x="934" y="0"/>
                      <a:pt x="901"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 name="Google Shape;684;p33"/>
              <p:cNvSpPr/>
              <p:nvPr/>
            </p:nvSpPr>
            <p:spPr>
              <a:xfrm>
                <a:off x="4532302" y="4707356"/>
                <a:ext cx="109725" cy="112209"/>
              </a:xfrm>
              <a:custGeom>
                <a:rect b="b" l="l" r="r" t="t"/>
                <a:pathLst>
                  <a:path extrusionOk="0" h="1536" w="1502">
                    <a:moveTo>
                      <a:pt x="667" y="1"/>
                    </a:moveTo>
                    <a:cubicBezTo>
                      <a:pt x="667" y="34"/>
                      <a:pt x="634" y="34"/>
                      <a:pt x="601" y="34"/>
                    </a:cubicBezTo>
                    <a:lnTo>
                      <a:pt x="534" y="34"/>
                    </a:lnTo>
                    <a:cubicBezTo>
                      <a:pt x="501" y="67"/>
                      <a:pt x="501" y="67"/>
                      <a:pt x="467" y="67"/>
                    </a:cubicBezTo>
                    <a:cubicBezTo>
                      <a:pt x="434" y="67"/>
                      <a:pt x="401" y="101"/>
                      <a:pt x="401" y="101"/>
                    </a:cubicBezTo>
                    <a:lnTo>
                      <a:pt x="334" y="134"/>
                    </a:lnTo>
                    <a:cubicBezTo>
                      <a:pt x="301" y="168"/>
                      <a:pt x="301" y="168"/>
                      <a:pt x="267" y="201"/>
                    </a:cubicBezTo>
                    <a:cubicBezTo>
                      <a:pt x="267" y="201"/>
                      <a:pt x="234" y="234"/>
                      <a:pt x="234" y="234"/>
                    </a:cubicBezTo>
                    <a:cubicBezTo>
                      <a:pt x="200" y="268"/>
                      <a:pt x="200" y="268"/>
                      <a:pt x="167" y="301"/>
                    </a:cubicBezTo>
                    <a:cubicBezTo>
                      <a:pt x="167" y="301"/>
                      <a:pt x="134" y="334"/>
                      <a:pt x="134" y="334"/>
                    </a:cubicBezTo>
                    <a:lnTo>
                      <a:pt x="100" y="401"/>
                    </a:lnTo>
                    <a:cubicBezTo>
                      <a:pt x="67" y="434"/>
                      <a:pt x="67" y="468"/>
                      <a:pt x="67" y="468"/>
                    </a:cubicBezTo>
                    <a:cubicBezTo>
                      <a:pt x="67" y="501"/>
                      <a:pt x="34" y="534"/>
                      <a:pt x="34" y="534"/>
                    </a:cubicBezTo>
                    <a:cubicBezTo>
                      <a:pt x="34" y="568"/>
                      <a:pt x="34" y="601"/>
                      <a:pt x="34" y="635"/>
                    </a:cubicBezTo>
                    <a:cubicBezTo>
                      <a:pt x="0" y="635"/>
                      <a:pt x="0" y="668"/>
                      <a:pt x="0" y="701"/>
                    </a:cubicBezTo>
                    <a:cubicBezTo>
                      <a:pt x="0" y="701"/>
                      <a:pt x="0" y="735"/>
                      <a:pt x="0" y="768"/>
                    </a:cubicBezTo>
                    <a:cubicBezTo>
                      <a:pt x="0" y="801"/>
                      <a:pt x="0" y="835"/>
                      <a:pt x="0" y="835"/>
                    </a:cubicBezTo>
                    <a:cubicBezTo>
                      <a:pt x="0" y="868"/>
                      <a:pt x="0" y="901"/>
                      <a:pt x="34" y="901"/>
                    </a:cubicBezTo>
                    <a:cubicBezTo>
                      <a:pt x="34" y="935"/>
                      <a:pt x="34" y="968"/>
                      <a:pt x="34" y="968"/>
                    </a:cubicBezTo>
                    <a:cubicBezTo>
                      <a:pt x="34" y="1001"/>
                      <a:pt x="67" y="1035"/>
                      <a:pt x="67" y="1068"/>
                    </a:cubicBezTo>
                    <a:cubicBezTo>
                      <a:pt x="67" y="1068"/>
                      <a:pt x="67" y="1102"/>
                      <a:pt x="100" y="1135"/>
                    </a:cubicBezTo>
                    <a:lnTo>
                      <a:pt x="134" y="1168"/>
                    </a:lnTo>
                    <a:cubicBezTo>
                      <a:pt x="134" y="1202"/>
                      <a:pt x="167" y="1202"/>
                      <a:pt x="167" y="1235"/>
                    </a:cubicBezTo>
                    <a:cubicBezTo>
                      <a:pt x="200" y="1268"/>
                      <a:pt x="200" y="1268"/>
                      <a:pt x="234" y="1302"/>
                    </a:cubicBezTo>
                    <a:cubicBezTo>
                      <a:pt x="234" y="1302"/>
                      <a:pt x="267" y="1335"/>
                      <a:pt x="267" y="1335"/>
                    </a:cubicBezTo>
                    <a:cubicBezTo>
                      <a:pt x="301" y="1368"/>
                      <a:pt x="301" y="1368"/>
                      <a:pt x="334" y="1402"/>
                    </a:cubicBezTo>
                    <a:lnTo>
                      <a:pt x="401" y="1435"/>
                    </a:lnTo>
                    <a:cubicBezTo>
                      <a:pt x="401" y="1435"/>
                      <a:pt x="434" y="1468"/>
                      <a:pt x="467" y="1468"/>
                    </a:cubicBezTo>
                    <a:cubicBezTo>
                      <a:pt x="501" y="1468"/>
                      <a:pt x="501" y="1468"/>
                      <a:pt x="534" y="1502"/>
                    </a:cubicBezTo>
                    <a:lnTo>
                      <a:pt x="667" y="1502"/>
                    </a:lnTo>
                    <a:cubicBezTo>
                      <a:pt x="701" y="1535"/>
                      <a:pt x="734" y="1535"/>
                      <a:pt x="734" y="1535"/>
                    </a:cubicBezTo>
                    <a:cubicBezTo>
                      <a:pt x="768" y="1535"/>
                      <a:pt x="801" y="1535"/>
                      <a:pt x="834" y="1502"/>
                    </a:cubicBezTo>
                    <a:lnTo>
                      <a:pt x="968" y="1502"/>
                    </a:lnTo>
                    <a:cubicBezTo>
                      <a:pt x="1001" y="1468"/>
                      <a:pt x="1001" y="1468"/>
                      <a:pt x="1034" y="1468"/>
                    </a:cubicBezTo>
                    <a:cubicBezTo>
                      <a:pt x="1068" y="1435"/>
                      <a:pt x="1068" y="1435"/>
                      <a:pt x="1101" y="1435"/>
                    </a:cubicBezTo>
                    <a:lnTo>
                      <a:pt x="1168" y="1402"/>
                    </a:lnTo>
                    <a:cubicBezTo>
                      <a:pt x="1201" y="1368"/>
                      <a:pt x="1201" y="1368"/>
                      <a:pt x="1235" y="1335"/>
                    </a:cubicBezTo>
                    <a:cubicBezTo>
                      <a:pt x="1235" y="1335"/>
                      <a:pt x="1268" y="1302"/>
                      <a:pt x="1268" y="1302"/>
                    </a:cubicBezTo>
                    <a:cubicBezTo>
                      <a:pt x="1301" y="1268"/>
                      <a:pt x="1301" y="1268"/>
                      <a:pt x="1335" y="1235"/>
                    </a:cubicBezTo>
                    <a:cubicBezTo>
                      <a:pt x="1335" y="1235"/>
                      <a:pt x="1368" y="1202"/>
                      <a:pt x="1368" y="1168"/>
                    </a:cubicBezTo>
                    <a:lnTo>
                      <a:pt x="1401" y="1135"/>
                    </a:lnTo>
                    <a:cubicBezTo>
                      <a:pt x="1435" y="1102"/>
                      <a:pt x="1435" y="1068"/>
                      <a:pt x="1435" y="1068"/>
                    </a:cubicBezTo>
                    <a:cubicBezTo>
                      <a:pt x="1435" y="1035"/>
                      <a:pt x="1468" y="1001"/>
                      <a:pt x="1468" y="968"/>
                    </a:cubicBezTo>
                    <a:cubicBezTo>
                      <a:pt x="1468" y="968"/>
                      <a:pt x="1468" y="935"/>
                      <a:pt x="1468" y="901"/>
                    </a:cubicBezTo>
                    <a:cubicBezTo>
                      <a:pt x="1501" y="901"/>
                      <a:pt x="1501" y="868"/>
                      <a:pt x="1501" y="835"/>
                    </a:cubicBezTo>
                    <a:cubicBezTo>
                      <a:pt x="1501" y="801"/>
                      <a:pt x="1501" y="801"/>
                      <a:pt x="1501" y="768"/>
                    </a:cubicBezTo>
                    <a:cubicBezTo>
                      <a:pt x="1501" y="735"/>
                      <a:pt x="1501" y="701"/>
                      <a:pt x="1501" y="701"/>
                    </a:cubicBezTo>
                    <a:cubicBezTo>
                      <a:pt x="1501" y="668"/>
                      <a:pt x="1501" y="635"/>
                      <a:pt x="1468" y="635"/>
                    </a:cubicBezTo>
                    <a:cubicBezTo>
                      <a:pt x="1468" y="601"/>
                      <a:pt x="1468" y="568"/>
                      <a:pt x="1468" y="534"/>
                    </a:cubicBezTo>
                    <a:cubicBezTo>
                      <a:pt x="1468" y="534"/>
                      <a:pt x="1435" y="501"/>
                      <a:pt x="1435" y="468"/>
                    </a:cubicBezTo>
                    <a:cubicBezTo>
                      <a:pt x="1435" y="468"/>
                      <a:pt x="1435" y="434"/>
                      <a:pt x="1401" y="401"/>
                    </a:cubicBezTo>
                    <a:lnTo>
                      <a:pt x="1368" y="334"/>
                    </a:lnTo>
                    <a:cubicBezTo>
                      <a:pt x="1368" y="334"/>
                      <a:pt x="1335" y="301"/>
                      <a:pt x="1335" y="301"/>
                    </a:cubicBezTo>
                    <a:cubicBezTo>
                      <a:pt x="1301" y="268"/>
                      <a:pt x="1301" y="268"/>
                      <a:pt x="1268" y="234"/>
                    </a:cubicBezTo>
                    <a:cubicBezTo>
                      <a:pt x="1268" y="234"/>
                      <a:pt x="1235" y="201"/>
                      <a:pt x="1235" y="201"/>
                    </a:cubicBezTo>
                    <a:cubicBezTo>
                      <a:pt x="1201" y="168"/>
                      <a:pt x="1201" y="168"/>
                      <a:pt x="1168" y="134"/>
                    </a:cubicBezTo>
                    <a:lnTo>
                      <a:pt x="1101" y="101"/>
                    </a:lnTo>
                    <a:cubicBezTo>
                      <a:pt x="1068" y="101"/>
                      <a:pt x="1068" y="67"/>
                      <a:pt x="1034" y="67"/>
                    </a:cubicBezTo>
                    <a:cubicBezTo>
                      <a:pt x="1001" y="67"/>
                      <a:pt x="1001" y="67"/>
                      <a:pt x="968" y="34"/>
                    </a:cubicBezTo>
                    <a:lnTo>
                      <a:pt x="901" y="34"/>
                    </a:lnTo>
                    <a:cubicBezTo>
                      <a:pt x="868" y="34"/>
                      <a:pt x="834" y="34"/>
                      <a:pt x="834" y="1"/>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 name="Google Shape;685;p33"/>
              <p:cNvSpPr/>
              <p:nvPr/>
            </p:nvSpPr>
            <p:spPr>
              <a:xfrm>
                <a:off x="4736993" y="4868219"/>
                <a:ext cx="109725" cy="109725"/>
              </a:xfrm>
              <a:custGeom>
                <a:rect b="b" l="l" r="r" t="t"/>
                <a:pathLst>
                  <a:path extrusionOk="0" h="1502" w="1502">
                    <a:moveTo>
                      <a:pt x="667" y="0"/>
                    </a:moveTo>
                    <a:cubicBezTo>
                      <a:pt x="634" y="0"/>
                      <a:pt x="634" y="34"/>
                      <a:pt x="601" y="34"/>
                    </a:cubicBezTo>
                    <a:lnTo>
                      <a:pt x="534" y="34"/>
                    </a:lnTo>
                    <a:cubicBezTo>
                      <a:pt x="501" y="34"/>
                      <a:pt x="467" y="67"/>
                      <a:pt x="467" y="67"/>
                    </a:cubicBezTo>
                    <a:cubicBezTo>
                      <a:pt x="434" y="67"/>
                      <a:pt x="401" y="100"/>
                      <a:pt x="401" y="100"/>
                    </a:cubicBezTo>
                    <a:lnTo>
                      <a:pt x="334" y="134"/>
                    </a:lnTo>
                    <a:cubicBezTo>
                      <a:pt x="301" y="167"/>
                      <a:pt x="301" y="167"/>
                      <a:pt x="267" y="167"/>
                    </a:cubicBezTo>
                    <a:cubicBezTo>
                      <a:pt x="234" y="200"/>
                      <a:pt x="234" y="200"/>
                      <a:pt x="200" y="234"/>
                    </a:cubicBezTo>
                    <a:cubicBezTo>
                      <a:pt x="200" y="234"/>
                      <a:pt x="167" y="267"/>
                      <a:pt x="167" y="301"/>
                    </a:cubicBezTo>
                    <a:cubicBezTo>
                      <a:pt x="134" y="301"/>
                      <a:pt x="134" y="334"/>
                      <a:pt x="134" y="334"/>
                    </a:cubicBezTo>
                    <a:lnTo>
                      <a:pt x="67" y="401"/>
                    </a:lnTo>
                    <a:cubicBezTo>
                      <a:pt x="67" y="434"/>
                      <a:pt x="67" y="467"/>
                      <a:pt x="67" y="467"/>
                    </a:cubicBezTo>
                    <a:cubicBezTo>
                      <a:pt x="34" y="501"/>
                      <a:pt x="34" y="534"/>
                      <a:pt x="34" y="534"/>
                    </a:cubicBezTo>
                    <a:cubicBezTo>
                      <a:pt x="34" y="567"/>
                      <a:pt x="0" y="601"/>
                      <a:pt x="0" y="601"/>
                    </a:cubicBezTo>
                    <a:cubicBezTo>
                      <a:pt x="0" y="634"/>
                      <a:pt x="0" y="667"/>
                      <a:pt x="0" y="701"/>
                    </a:cubicBezTo>
                    <a:cubicBezTo>
                      <a:pt x="0" y="701"/>
                      <a:pt x="0" y="734"/>
                      <a:pt x="0" y="768"/>
                    </a:cubicBezTo>
                    <a:cubicBezTo>
                      <a:pt x="0" y="801"/>
                      <a:pt x="0" y="801"/>
                      <a:pt x="0" y="834"/>
                    </a:cubicBezTo>
                    <a:cubicBezTo>
                      <a:pt x="0" y="868"/>
                      <a:pt x="0" y="868"/>
                      <a:pt x="0" y="901"/>
                    </a:cubicBezTo>
                    <a:cubicBezTo>
                      <a:pt x="0" y="934"/>
                      <a:pt x="34" y="968"/>
                      <a:pt x="34" y="968"/>
                    </a:cubicBezTo>
                    <a:cubicBezTo>
                      <a:pt x="34" y="1001"/>
                      <a:pt x="34" y="1034"/>
                      <a:pt x="67" y="1034"/>
                    </a:cubicBezTo>
                    <a:cubicBezTo>
                      <a:pt x="67" y="1068"/>
                      <a:pt x="67" y="1101"/>
                      <a:pt x="67" y="1101"/>
                    </a:cubicBezTo>
                    <a:lnTo>
                      <a:pt x="134" y="1168"/>
                    </a:lnTo>
                    <a:cubicBezTo>
                      <a:pt x="134" y="1201"/>
                      <a:pt x="134" y="1201"/>
                      <a:pt x="167" y="1235"/>
                    </a:cubicBezTo>
                    <a:cubicBezTo>
                      <a:pt x="167" y="1235"/>
                      <a:pt x="200" y="1268"/>
                      <a:pt x="200" y="1301"/>
                    </a:cubicBezTo>
                    <a:cubicBezTo>
                      <a:pt x="234" y="1301"/>
                      <a:pt x="234" y="1335"/>
                      <a:pt x="267" y="1335"/>
                    </a:cubicBezTo>
                    <a:cubicBezTo>
                      <a:pt x="267" y="1368"/>
                      <a:pt x="301" y="1368"/>
                      <a:pt x="334" y="1368"/>
                    </a:cubicBezTo>
                    <a:lnTo>
                      <a:pt x="401" y="1435"/>
                    </a:lnTo>
                    <a:cubicBezTo>
                      <a:pt x="401" y="1435"/>
                      <a:pt x="434" y="1435"/>
                      <a:pt x="467" y="1468"/>
                    </a:cubicBezTo>
                    <a:lnTo>
                      <a:pt x="534" y="1468"/>
                    </a:lnTo>
                    <a:cubicBezTo>
                      <a:pt x="567" y="1501"/>
                      <a:pt x="567" y="1501"/>
                      <a:pt x="601" y="1501"/>
                    </a:cubicBezTo>
                    <a:lnTo>
                      <a:pt x="901" y="1501"/>
                    </a:lnTo>
                    <a:cubicBezTo>
                      <a:pt x="901" y="1501"/>
                      <a:pt x="934" y="1501"/>
                      <a:pt x="968" y="1468"/>
                    </a:cubicBezTo>
                    <a:lnTo>
                      <a:pt x="1034" y="1468"/>
                    </a:lnTo>
                    <a:cubicBezTo>
                      <a:pt x="1068" y="1435"/>
                      <a:pt x="1068" y="1435"/>
                      <a:pt x="1101" y="1435"/>
                    </a:cubicBezTo>
                    <a:lnTo>
                      <a:pt x="1168" y="1368"/>
                    </a:lnTo>
                    <a:cubicBezTo>
                      <a:pt x="1168" y="1368"/>
                      <a:pt x="1201" y="1368"/>
                      <a:pt x="1201" y="1335"/>
                    </a:cubicBezTo>
                    <a:cubicBezTo>
                      <a:pt x="1235" y="1335"/>
                      <a:pt x="1268" y="1301"/>
                      <a:pt x="1268" y="1301"/>
                    </a:cubicBezTo>
                    <a:cubicBezTo>
                      <a:pt x="1301" y="1268"/>
                      <a:pt x="1301" y="1268"/>
                      <a:pt x="1335" y="1235"/>
                    </a:cubicBezTo>
                    <a:cubicBezTo>
                      <a:pt x="1335" y="1201"/>
                      <a:pt x="1335" y="1201"/>
                      <a:pt x="1368" y="1168"/>
                    </a:cubicBezTo>
                    <a:lnTo>
                      <a:pt x="1401" y="1101"/>
                    </a:lnTo>
                    <a:cubicBezTo>
                      <a:pt x="1401" y="1101"/>
                      <a:pt x="1435" y="1068"/>
                      <a:pt x="1435" y="1034"/>
                    </a:cubicBezTo>
                    <a:cubicBezTo>
                      <a:pt x="1435" y="1034"/>
                      <a:pt x="1435" y="1001"/>
                      <a:pt x="1468" y="968"/>
                    </a:cubicBezTo>
                    <a:cubicBezTo>
                      <a:pt x="1468" y="968"/>
                      <a:pt x="1468" y="934"/>
                      <a:pt x="1468" y="901"/>
                    </a:cubicBezTo>
                    <a:cubicBezTo>
                      <a:pt x="1468" y="901"/>
                      <a:pt x="1501" y="868"/>
                      <a:pt x="1501" y="834"/>
                    </a:cubicBezTo>
                    <a:cubicBezTo>
                      <a:pt x="1501" y="801"/>
                      <a:pt x="1501" y="801"/>
                      <a:pt x="1501" y="768"/>
                    </a:cubicBezTo>
                    <a:cubicBezTo>
                      <a:pt x="1501" y="734"/>
                      <a:pt x="1501" y="701"/>
                      <a:pt x="1501" y="701"/>
                    </a:cubicBezTo>
                    <a:cubicBezTo>
                      <a:pt x="1468" y="667"/>
                      <a:pt x="1468" y="634"/>
                      <a:pt x="1468" y="601"/>
                    </a:cubicBezTo>
                    <a:cubicBezTo>
                      <a:pt x="1468" y="601"/>
                      <a:pt x="1468" y="567"/>
                      <a:pt x="1468" y="534"/>
                    </a:cubicBezTo>
                    <a:cubicBezTo>
                      <a:pt x="1435" y="534"/>
                      <a:pt x="1435" y="501"/>
                      <a:pt x="1435" y="467"/>
                    </a:cubicBezTo>
                    <a:cubicBezTo>
                      <a:pt x="1435" y="467"/>
                      <a:pt x="1401" y="434"/>
                      <a:pt x="1401" y="401"/>
                    </a:cubicBezTo>
                    <a:lnTo>
                      <a:pt x="1368" y="334"/>
                    </a:lnTo>
                    <a:cubicBezTo>
                      <a:pt x="1335" y="334"/>
                      <a:pt x="1335" y="301"/>
                      <a:pt x="1335" y="301"/>
                    </a:cubicBezTo>
                    <a:cubicBezTo>
                      <a:pt x="1301" y="267"/>
                      <a:pt x="1301" y="234"/>
                      <a:pt x="1268" y="234"/>
                    </a:cubicBezTo>
                    <a:cubicBezTo>
                      <a:pt x="1268" y="200"/>
                      <a:pt x="1235" y="200"/>
                      <a:pt x="1201" y="167"/>
                    </a:cubicBezTo>
                    <a:cubicBezTo>
                      <a:pt x="1201" y="167"/>
                      <a:pt x="1168" y="134"/>
                      <a:pt x="1168" y="134"/>
                    </a:cubicBezTo>
                    <a:lnTo>
                      <a:pt x="1101" y="100"/>
                    </a:lnTo>
                    <a:cubicBezTo>
                      <a:pt x="1068" y="100"/>
                      <a:pt x="1034" y="67"/>
                      <a:pt x="1034" y="67"/>
                    </a:cubicBezTo>
                    <a:cubicBezTo>
                      <a:pt x="1001" y="67"/>
                      <a:pt x="968" y="34"/>
                      <a:pt x="968" y="34"/>
                    </a:cubicBezTo>
                    <a:lnTo>
                      <a:pt x="901" y="34"/>
                    </a:lnTo>
                    <a:cubicBezTo>
                      <a:pt x="868" y="0"/>
                      <a:pt x="834" y="0"/>
                      <a:pt x="801" y="0"/>
                    </a:cubicBezTo>
                    <a:close/>
                  </a:path>
                </a:pathLst>
              </a:custGeom>
              <a:solidFill>
                <a:srgbClr val="00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 name="Google Shape;686;p33"/>
              <p:cNvSpPr/>
              <p:nvPr/>
            </p:nvSpPr>
            <p:spPr>
              <a:xfrm>
                <a:off x="4035185" y="3406141"/>
                <a:ext cx="1047938" cy="1674144"/>
              </a:xfrm>
              <a:custGeom>
                <a:rect b="b" l="l" r="r" t="t"/>
                <a:pathLst>
                  <a:path extrusionOk="0" h="22917" w="14345">
                    <a:moveTo>
                      <a:pt x="4237" y="0"/>
                    </a:moveTo>
                    <a:lnTo>
                      <a:pt x="4237" y="5938"/>
                    </a:lnTo>
                    <a:cubicBezTo>
                      <a:pt x="4237" y="5971"/>
                      <a:pt x="4203" y="5971"/>
                      <a:pt x="4203" y="6004"/>
                    </a:cubicBezTo>
                    <a:lnTo>
                      <a:pt x="2569" y="11675"/>
                    </a:lnTo>
                    <a:lnTo>
                      <a:pt x="201" y="19914"/>
                    </a:lnTo>
                    <a:cubicBezTo>
                      <a:pt x="0" y="20648"/>
                      <a:pt x="134" y="21382"/>
                      <a:pt x="601" y="21982"/>
                    </a:cubicBezTo>
                    <a:cubicBezTo>
                      <a:pt x="1035" y="22583"/>
                      <a:pt x="1735" y="22916"/>
                      <a:pt x="2469" y="22916"/>
                    </a:cubicBezTo>
                    <a:lnTo>
                      <a:pt x="11876" y="22916"/>
                    </a:lnTo>
                    <a:cubicBezTo>
                      <a:pt x="12609" y="22916"/>
                      <a:pt x="13310" y="22583"/>
                      <a:pt x="13744" y="21982"/>
                    </a:cubicBezTo>
                    <a:cubicBezTo>
                      <a:pt x="14211" y="21415"/>
                      <a:pt x="14344" y="20648"/>
                      <a:pt x="14144" y="19948"/>
                    </a:cubicBezTo>
                    <a:lnTo>
                      <a:pt x="11809" y="11575"/>
                    </a:lnTo>
                    <a:lnTo>
                      <a:pt x="10241" y="6038"/>
                    </a:lnTo>
                    <a:cubicBezTo>
                      <a:pt x="10241" y="6038"/>
                      <a:pt x="10241" y="6004"/>
                      <a:pt x="10241" y="6004"/>
                    </a:cubicBezTo>
                    <a:lnTo>
                      <a:pt x="1024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87" name="Google Shape;687;p33"/>
              <p:cNvSpPr/>
              <p:nvPr/>
            </p:nvSpPr>
            <p:spPr>
              <a:xfrm>
                <a:off x="4237465" y="3213574"/>
                <a:ext cx="655573" cy="248671"/>
              </a:xfrm>
              <a:custGeom>
                <a:rect b="b" l="l" r="r" t="t"/>
                <a:pathLst>
                  <a:path extrusionOk="0" h="3404" w="8974">
                    <a:moveTo>
                      <a:pt x="1701" y="1"/>
                    </a:moveTo>
                    <a:cubicBezTo>
                      <a:pt x="767" y="1"/>
                      <a:pt x="0" y="768"/>
                      <a:pt x="0" y="1702"/>
                    </a:cubicBezTo>
                    <a:cubicBezTo>
                      <a:pt x="0" y="2636"/>
                      <a:pt x="767" y="3403"/>
                      <a:pt x="1701" y="3403"/>
                    </a:cubicBezTo>
                    <a:lnTo>
                      <a:pt x="7272" y="3403"/>
                    </a:lnTo>
                    <a:cubicBezTo>
                      <a:pt x="8206" y="3403"/>
                      <a:pt x="8973" y="2636"/>
                      <a:pt x="8973" y="1702"/>
                    </a:cubicBezTo>
                    <a:cubicBezTo>
                      <a:pt x="8973" y="768"/>
                      <a:pt x="8206" y="1"/>
                      <a:pt x="7272"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 name="Google Shape;688;p33"/>
              <p:cNvSpPr/>
              <p:nvPr/>
            </p:nvSpPr>
            <p:spPr>
              <a:xfrm>
                <a:off x="4035185" y="4251653"/>
                <a:ext cx="1047938" cy="831045"/>
              </a:xfrm>
              <a:custGeom>
                <a:rect b="b" l="l" r="r" t="t"/>
                <a:pathLst>
                  <a:path extrusionOk="0" h="11376" w="14345">
                    <a:moveTo>
                      <a:pt x="11809" y="1"/>
                    </a:moveTo>
                    <a:lnTo>
                      <a:pt x="9841" y="1102"/>
                    </a:lnTo>
                    <a:cubicBezTo>
                      <a:pt x="9657" y="1194"/>
                      <a:pt x="9460" y="1236"/>
                      <a:pt x="9264" y="1236"/>
                    </a:cubicBezTo>
                    <a:cubicBezTo>
                      <a:pt x="9033" y="1236"/>
                      <a:pt x="8805" y="1177"/>
                      <a:pt x="8607" y="1068"/>
                    </a:cubicBezTo>
                    <a:cubicBezTo>
                      <a:pt x="8173" y="802"/>
                      <a:pt x="7706" y="668"/>
                      <a:pt x="7239" y="668"/>
                    </a:cubicBezTo>
                    <a:cubicBezTo>
                      <a:pt x="6805" y="668"/>
                      <a:pt x="6338" y="768"/>
                      <a:pt x="5938" y="968"/>
                    </a:cubicBezTo>
                    <a:lnTo>
                      <a:pt x="5805" y="1035"/>
                    </a:lnTo>
                    <a:cubicBezTo>
                      <a:pt x="5621" y="1127"/>
                      <a:pt x="5418" y="1178"/>
                      <a:pt x="5211" y="1178"/>
                    </a:cubicBezTo>
                    <a:cubicBezTo>
                      <a:pt x="5041" y="1178"/>
                      <a:pt x="4869" y="1144"/>
                      <a:pt x="4704" y="1068"/>
                    </a:cubicBezTo>
                    <a:lnTo>
                      <a:pt x="2569" y="101"/>
                    </a:lnTo>
                    <a:lnTo>
                      <a:pt x="201" y="8340"/>
                    </a:lnTo>
                    <a:cubicBezTo>
                      <a:pt x="0" y="9074"/>
                      <a:pt x="134" y="9808"/>
                      <a:pt x="601" y="10408"/>
                    </a:cubicBezTo>
                    <a:cubicBezTo>
                      <a:pt x="1035" y="11009"/>
                      <a:pt x="1735" y="11376"/>
                      <a:pt x="2469" y="11376"/>
                    </a:cubicBezTo>
                    <a:lnTo>
                      <a:pt x="11876" y="11376"/>
                    </a:lnTo>
                    <a:cubicBezTo>
                      <a:pt x="12609" y="11376"/>
                      <a:pt x="13310" y="11009"/>
                      <a:pt x="13744" y="10408"/>
                    </a:cubicBezTo>
                    <a:cubicBezTo>
                      <a:pt x="14211" y="9841"/>
                      <a:pt x="14344" y="9074"/>
                      <a:pt x="14144" y="8374"/>
                    </a:cubicBezTo>
                    <a:lnTo>
                      <a:pt x="11809"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89" name="Google Shape;689;p33"/>
              <p:cNvSpPr/>
              <p:nvPr/>
            </p:nvSpPr>
            <p:spPr>
              <a:xfrm>
                <a:off x="3362597" y="3569341"/>
                <a:ext cx="1060138" cy="1513356"/>
              </a:xfrm>
              <a:custGeom>
                <a:rect b="b" l="l" r="r" t="t"/>
                <a:pathLst>
                  <a:path extrusionOk="0" h="20716" w="14512">
                    <a:moveTo>
                      <a:pt x="5038" y="1"/>
                    </a:moveTo>
                    <a:cubicBezTo>
                      <a:pt x="4604" y="1"/>
                      <a:pt x="4504" y="535"/>
                      <a:pt x="4504" y="968"/>
                    </a:cubicBezTo>
                    <a:lnTo>
                      <a:pt x="4504" y="6606"/>
                    </a:lnTo>
                    <a:cubicBezTo>
                      <a:pt x="1602" y="7740"/>
                      <a:pt x="1" y="10408"/>
                      <a:pt x="1" y="13344"/>
                    </a:cubicBezTo>
                    <a:cubicBezTo>
                      <a:pt x="1" y="14211"/>
                      <a:pt x="101" y="15045"/>
                      <a:pt x="368" y="15812"/>
                    </a:cubicBezTo>
                    <a:cubicBezTo>
                      <a:pt x="1369" y="18614"/>
                      <a:pt x="4004" y="20649"/>
                      <a:pt x="7139" y="20716"/>
                    </a:cubicBezTo>
                    <a:lnTo>
                      <a:pt x="7239" y="20716"/>
                    </a:lnTo>
                    <a:cubicBezTo>
                      <a:pt x="8440" y="20716"/>
                      <a:pt x="9574" y="20416"/>
                      <a:pt x="10608" y="19882"/>
                    </a:cubicBezTo>
                    <a:cubicBezTo>
                      <a:pt x="10675" y="19848"/>
                      <a:pt x="10742" y="19815"/>
                      <a:pt x="10775" y="19748"/>
                    </a:cubicBezTo>
                    <a:cubicBezTo>
                      <a:pt x="12310" y="18881"/>
                      <a:pt x="13511" y="17480"/>
                      <a:pt x="14111" y="15812"/>
                    </a:cubicBezTo>
                    <a:cubicBezTo>
                      <a:pt x="14378" y="15045"/>
                      <a:pt x="14511" y="14211"/>
                      <a:pt x="14511" y="13344"/>
                    </a:cubicBezTo>
                    <a:cubicBezTo>
                      <a:pt x="14511" y="11843"/>
                      <a:pt x="14078" y="10408"/>
                      <a:pt x="13277" y="9241"/>
                    </a:cubicBezTo>
                    <a:cubicBezTo>
                      <a:pt x="13244" y="9141"/>
                      <a:pt x="13344" y="9041"/>
                      <a:pt x="13277" y="8941"/>
                    </a:cubicBezTo>
                    <a:cubicBezTo>
                      <a:pt x="12476" y="7907"/>
                      <a:pt x="11209" y="7073"/>
                      <a:pt x="10375" y="6572"/>
                    </a:cubicBezTo>
                    <a:lnTo>
                      <a:pt x="10375" y="968"/>
                    </a:lnTo>
                    <a:cubicBezTo>
                      <a:pt x="10375" y="535"/>
                      <a:pt x="9775" y="1"/>
                      <a:pt x="9374"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0" name="Google Shape;690;p33"/>
              <p:cNvSpPr/>
              <p:nvPr/>
            </p:nvSpPr>
            <p:spPr>
              <a:xfrm>
                <a:off x="3562467" y="3515793"/>
                <a:ext cx="655573" cy="248598"/>
              </a:xfrm>
              <a:custGeom>
                <a:rect b="b" l="l" r="r" t="t"/>
                <a:pathLst>
                  <a:path extrusionOk="0" h="3403" w="8974">
                    <a:moveTo>
                      <a:pt x="1701" y="0"/>
                    </a:moveTo>
                    <a:cubicBezTo>
                      <a:pt x="767" y="0"/>
                      <a:pt x="0" y="767"/>
                      <a:pt x="0" y="1701"/>
                    </a:cubicBezTo>
                    <a:cubicBezTo>
                      <a:pt x="0" y="2635"/>
                      <a:pt x="767" y="3403"/>
                      <a:pt x="1701" y="3403"/>
                    </a:cubicBezTo>
                    <a:lnTo>
                      <a:pt x="7272" y="3403"/>
                    </a:lnTo>
                    <a:cubicBezTo>
                      <a:pt x="8206" y="3403"/>
                      <a:pt x="8973" y="2635"/>
                      <a:pt x="8973" y="1701"/>
                    </a:cubicBezTo>
                    <a:cubicBezTo>
                      <a:pt x="8973" y="767"/>
                      <a:pt x="8206" y="0"/>
                      <a:pt x="7272"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 name="Google Shape;691;p33"/>
              <p:cNvSpPr/>
              <p:nvPr/>
            </p:nvSpPr>
            <p:spPr>
              <a:xfrm>
                <a:off x="3386996" y="4584043"/>
                <a:ext cx="1008928" cy="498656"/>
              </a:xfrm>
              <a:custGeom>
                <a:rect b="b" l="l" r="r" t="t"/>
                <a:pathLst>
                  <a:path extrusionOk="0" h="6826" w="13811">
                    <a:moveTo>
                      <a:pt x="4314" y="1"/>
                    </a:moveTo>
                    <a:cubicBezTo>
                      <a:pt x="3881" y="1"/>
                      <a:pt x="3443" y="108"/>
                      <a:pt x="3069" y="321"/>
                    </a:cubicBezTo>
                    <a:lnTo>
                      <a:pt x="0" y="1889"/>
                    </a:lnTo>
                    <a:cubicBezTo>
                      <a:pt x="1001" y="4724"/>
                      <a:pt x="3670" y="6759"/>
                      <a:pt x="6805" y="6826"/>
                    </a:cubicBezTo>
                    <a:lnTo>
                      <a:pt x="6905" y="6826"/>
                    </a:lnTo>
                    <a:cubicBezTo>
                      <a:pt x="8106" y="6826"/>
                      <a:pt x="9240" y="6526"/>
                      <a:pt x="10308" y="5992"/>
                    </a:cubicBezTo>
                    <a:cubicBezTo>
                      <a:pt x="10341" y="5958"/>
                      <a:pt x="10408" y="5925"/>
                      <a:pt x="10441" y="5858"/>
                    </a:cubicBezTo>
                    <a:cubicBezTo>
                      <a:pt x="11976" y="4991"/>
                      <a:pt x="13177" y="3590"/>
                      <a:pt x="13777" y="1922"/>
                    </a:cubicBezTo>
                    <a:cubicBezTo>
                      <a:pt x="13777" y="1856"/>
                      <a:pt x="13810" y="1822"/>
                      <a:pt x="13810" y="1789"/>
                    </a:cubicBezTo>
                    <a:cubicBezTo>
                      <a:pt x="13810" y="1789"/>
                      <a:pt x="12943" y="1322"/>
                      <a:pt x="12076" y="888"/>
                    </a:cubicBezTo>
                    <a:cubicBezTo>
                      <a:pt x="11557" y="618"/>
                      <a:pt x="10986" y="503"/>
                      <a:pt x="10412" y="503"/>
                    </a:cubicBezTo>
                    <a:cubicBezTo>
                      <a:pt x="10064" y="503"/>
                      <a:pt x="9714" y="546"/>
                      <a:pt x="9374" y="621"/>
                    </a:cubicBezTo>
                    <a:cubicBezTo>
                      <a:pt x="9107" y="688"/>
                      <a:pt x="8840" y="721"/>
                      <a:pt x="8540" y="721"/>
                    </a:cubicBezTo>
                    <a:cubicBezTo>
                      <a:pt x="7939" y="721"/>
                      <a:pt x="7472" y="588"/>
                      <a:pt x="7039" y="388"/>
                    </a:cubicBezTo>
                    <a:lnTo>
                      <a:pt x="7005" y="421"/>
                    </a:lnTo>
                    <a:lnTo>
                      <a:pt x="6905" y="354"/>
                    </a:lnTo>
                    <a:cubicBezTo>
                      <a:pt x="6505" y="154"/>
                      <a:pt x="6071" y="54"/>
                      <a:pt x="5638" y="54"/>
                    </a:cubicBezTo>
                    <a:cubicBezTo>
                      <a:pt x="5304" y="54"/>
                      <a:pt x="4971" y="54"/>
                      <a:pt x="4637" y="21"/>
                    </a:cubicBezTo>
                    <a:cubicBezTo>
                      <a:pt x="4530" y="8"/>
                      <a:pt x="4422" y="1"/>
                      <a:pt x="431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2" name="Google Shape;692;p33"/>
              <p:cNvSpPr/>
              <p:nvPr/>
            </p:nvSpPr>
            <p:spPr>
              <a:xfrm>
                <a:off x="4707909" y="4512373"/>
                <a:ext cx="109725" cy="109725"/>
              </a:xfrm>
              <a:custGeom>
                <a:rect b="b" l="l" r="r" t="t"/>
                <a:pathLst>
                  <a:path extrusionOk="0" h="1502" w="1502">
                    <a:moveTo>
                      <a:pt x="601" y="0"/>
                    </a:moveTo>
                    <a:cubicBezTo>
                      <a:pt x="601" y="0"/>
                      <a:pt x="567" y="0"/>
                      <a:pt x="534" y="34"/>
                    </a:cubicBezTo>
                    <a:lnTo>
                      <a:pt x="467" y="34"/>
                    </a:lnTo>
                    <a:cubicBezTo>
                      <a:pt x="434" y="67"/>
                      <a:pt x="434" y="67"/>
                      <a:pt x="401" y="67"/>
                    </a:cubicBezTo>
                    <a:lnTo>
                      <a:pt x="334" y="100"/>
                    </a:lnTo>
                    <a:cubicBezTo>
                      <a:pt x="334" y="134"/>
                      <a:pt x="300" y="134"/>
                      <a:pt x="267" y="167"/>
                    </a:cubicBezTo>
                    <a:cubicBezTo>
                      <a:pt x="267" y="167"/>
                      <a:pt x="234" y="200"/>
                      <a:pt x="234" y="200"/>
                    </a:cubicBezTo>
                    <a:cubicBezTo>
                      <a:pt x="200" y="234"/>
                      <a:pt x="200" y="234"/>
                      <a:pt x="167" y="267"/>
                    </a:cubicBezTo>
                    <a:cubicBezTo>
                      <a:pt x="167" y="267"/>
                      <a:pt x="134" y="301"/>
                      <a:pt x="134" y="334"/>
                    </a:cubicBezTo>
                    <a:lnTo>
                      <a:pt x="100" y="367"/>
                    </a:lnTo>
                    <a:cubicBezTo>
                      <a:pt x="100" y="401"/>
                      <a:pt x="67" y="434"/>
                      <a:pt x="67" y="434"/>
                    </a:cubicBezTo>
                    <a:cubicBezTo>
                      <a:pt x="67" y="467"/>
                      <a:pt x="67" y="501"/>
                      <a:pt x="34" y="534"/>
                    </a:cubicBezTo>
                    <a:cubicBezTo>
                      <a:pt x="34" y="534"/>
                      <a:pt x="34" y="567"/>
                      <a:pt x="34" y="601"/>
                    </a:cubicBezTo>
                    <a:cubicBezTo>
                      <a:pt x="34" y="601"/>
                      <a:pt x="34" y="634"/>
                      <a:pt x="34" y="667"/>
                    </a:cubicBezTo>
                    <a:cubicBezTo>
                      <a:pt x="0" y="701"/>
                      <a:pt x="0" y="701"/>
                      <a:pt x="0" y="734"/>
                    </a:cubicBezTo>
                    <a:cubicBezTo>
                      <a:pt x="0" y="768"/>
                      <a:pt x="0" y="801"/>
                      <a:pt x="34" y="801"/>
                    </a:cubicBezTo>
                    <a:cubicBezTo>
                      <a:pt x="34" y="834"/>
                      <a:pt x="34" y="868"/>
                      <a:pt x="34" y="868"/>
                    </a:cubicBezTo>
                    <a:cubicBezTo>
                      <a:pt x="34" y="901"/>
                      <a:pt x="34" y="934"/>
                      <a:pt x="34" y="968"/>
                    </a:cubicBezTo>
                    <a:cubicBezTo>
                      <a:pt x="67" y="968"/>
                      <a:pt x="67" y="1001"/>
                      <a:pt x="67" y="1034"/>
                    </a:cubicBezTo>
                    <a:cubicBezTo>
                      <a:pt x="67" y="1034"/>
                      <a:pt x="100" y="1068"/>
                      <a:pt x="100" y="1101"/>
                    </a:cubicBezTo>
                    <a:lnTo>
                      <a:pt x="134" y="1168"/>
                    </a:lnTo>
                    <a:cubicBezTo>
                      <a:pt x="167" y="1168"/>
                      <a:pt x="167" y="1201"/>
                      <a:pt x="167" y="1201"/>
                    </a:cubicBezTo>
                    <a:cubicBezTo>
                      <a:pt x="200" y="1235"/>
                      <a:pt x="200" y="1235"/>
                      <a:pt x="234" y="1268"/>
                    </a:cubicBezTo>
                    <a:cubicBezTo>
                      <a:pt x="234" y="1268"/>
                      <a:pt x="267" y="1301"/>
                      <a:pt x="267" y="1301"/>
                    </a:cubicBezTo>
                    <a:cubicBezTo>
                      <a:pt x="300" y="1335"/>
                      <a:pt x="334" y="1335"/>
                      <a:pt x="334" y="1368"/>
                    </a:cubicBezTo>
                    <a:lnTo>
                      <a:pt x="401" y="1401"/>
                    </a:lnTo>
                    <a:cubicBezTo>
                      <a:pt x="434" y="1401"/>
                      <a:pt x="434" y="1435"/>
                      <a:pt x="467" y="1435"/>
                    </a:cubicBezTo>
                    <a:cubicBezTo>
                      <a:pt x="501" y="1435"/>
                      <a:pt x="534" y="1435"/>
                      <a:pt x="534" y="1468"/>
                    </a:cubicBezTo>
                    <a:lnTo>
                      <a:pt x="601" y="1468"/>
                    </a:lnTo>
                    <a:cubicBezTo>
                      <a:pt x="634" y="1468"/>
                      <a:pt x="667" y="1468"/>
                      <a:pt x="701" y="1501"/>
                    </a:cubicBezTo>
                    <a:lnTo>
                      <a:pt x="834" y="1501"/>
                    </a:lnTo>
                    <a:cubicBezTo>
                      <a:pt x="868" y="1468"/>
                      <a:pt x="868" y="1468"/>
                      <a:pt x="901" y="1468"/>
                    </a:cubicBezTo>
                    <a:lnTo>
                      <a:pt x="968" y="1468"/>
                    </a:lnTo>
                    <a:cubicBezTo>
                      <a:pt x="1001" y="1435"/>
                      <a:pt x="1034" y="1435"/>
                      <a:pt x="1034" y="1435"/>
                    </a:cubicBezTo>
                    <a:cubicBezTo>
                      <a:pt x="1068" y="1435"/>
                      <a:pt x="1101" y="1401"/>
                      <a:pt x="1101" y="1401"/>
                    </a:cubicBezTo>
                    <a:lnTo>
                      <a:pt x="1168" y="1368"/>
                    </a:lnTo>
                    <a:cubicBezTo>
                      <a:pt x="1201" y="1335"/>
                      <a:pt x="1201" y="1335"/>
                      <a:pt x="1234" y="1301"/>
                    </a:cubicBezTo>
                    <a:cubicBezTo>
                      <a:pt x="1234" y="1301"/>
                      <a:pt x="1268" y="1268"/>
                      <a:pt x="1301" y="1268"/>
                    </a:cubicBezTo>
                    <a:cubicBezTo>
                      <a:pt x="1301" y="1235"/>
                      <a:pt x="1335" y="1235"/>
                      <a:pt x="1335" y="1201"/>
                    </a:cubicBezTo>
                    <a:cubicBezTo>
                      <a:pt x="1335" y="1201"/>
                      <a:pt x="1368" y="1168"/>
                      <a:pt x="1368" y="1168"/>
                    </a:cubicBezTo>
                    <a:lnTo>
                      <a:pt x="1401" y="1101"/>
                    </a:lnTo>
                    <a:cubicBezTo>
                      <a:pt x="1435" y="1068"/>
                      <a:pt x="1435" y="1034"/>
                      <a:pt x="1435" y="1034"/>
                    </a:cubicBezTo>
                    <a:cubicBezTo>
                      <a:pt x="1468" y="1001"/>
                      <a:pt x="1468" y="968"/>
                      <a:pt x="1468" y="968"/>
                    </a:cubicBezTo>
                    <a:cubicBezTo>
                      <a:pt x="1468" y="934"/>
                      <a:pt x="1501" y="901"/>
                      <a:pt x="1501" y="868"/>
                    </a:cubicBezTo>
                    <a:cubicBezTo>
                      <a:pt x="1501" y="868"/>
                      <a:pt x="1501" y="834"/>
                      <a:pt x="1501" y="801"/>
                    </a:cubicBezTo>
                    <a:cubicBezTo>
                      <a:pt x="1501" y="801"/>
                      <a:pt x="1501" y="768"/>
                      <a:pt x="1501" y="734"/>
                    </a:cubicBezTo>
                    <a:cubicBezTo>
                      <a:pt x="1501" y="701"/>
                      <a:pt x="1501" y="701"/>
                      <a:pt x="1501" y="667"/>
                    </a:cubicBezTo>
                    <a:cubicBezTo>
                      <a:pt x="1501" y="634"/>
                      <a:pt x="1501" y="601"/>
                      <a:pt x="1501" y="601"/>
                    </a:cubicBezTo>
                    <a:cubicBezTo>
                      <a:pt x="1501" y="567"/>
                      <a:pt x="1468" y="534"/>
                      <a:pt x="1468" y="534"/>
                    </a:cubicBezTo>
                    <a:cubicBezTo>
                      <a:pt x="1468" y="501"/>
                      <a:pt x="1468" y="467"/>
                      <a:pt x="1435" y="434"/>
                    </a:cubicBezTo>
                    <a:cubicBezTo>
                      <a:pt x="1435" y="434"/>
                      <a:pt x="1435" y="401"/>
                      <a:pt x="1401" y="367"/>
                    </a:cubicBezTo>
                    <a:lnTo>
                      <a:pt x="1368" y="334"/>
                    </a:lnTo>
                    <a:cubicBezTo>
                      <a:pt x="1368" y="301"/>
                      <a:pt x="1368" y="267"/>
                      <a:pt x="1335" y="267"/>
                    </a:cubicBezTo>
                    <a:cubicBezTo>
                      <a:pt x="1335" y="234"/>
                      <a:pt x="1301" y="234"/>
                      <a:pt x="1301" y="200"/>
                    </a:cubicBezTo>
                    <a:cubicBezTo>
                      <a:pt x="1268" y="200"/>
                      <a:pt x="1268" y="167"/>
                      <a:pt x="1234" y="167"/>
                    </a:cubicBezTo>
                    <a:cubicBezTo>
                      <a:pt x="1201" y="134"/>
                      <a:pt x="1201" y="134"/>
                      <a:pt x="1168" y="100"/>
                    </a:cubicBezTo>
                    <a:lnTo>
                      <a:pt x="1101" y="67"/>
                    </a:lnTo>
                    <a:cubicBezTo>
                      <a:pt x="1101" y="67"/>
                      <a:pt x="1068" y="67"/>
                      <a:pt x="1034" y="34"/>
                    </a:cubicBezTo>
                    <a:lnTo>
                      <a:pt x="968" y="34"/>
                    </a:lnTo>
                    <a:cubicBezTo>
                      <a:pt x="968" y="0"/>
                      <a:pt x="934" y="0"/>
                      <a:pt x="9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 name="Google Shape;693;p33"/>
              <p:cNvSpPr/>
              <p:nvPr/>
            </p:nvSpPr>
            <p:spPr>
              <a:xfrm>
                <a:off x="4473840" y="4645973"/>
                <a:ext cx="109725" cy="112209"/>
              </a:xfrm>
              <a:custGeom>
                <a:rect b="b" l="l" r="r" t="t"/>
                <a:pathLst>
                  <a:path extrusionOk="0" h="1536" w="1502">
                    <a:moveTo>
                      <a:pt x="668" y="1"/>
                    </a:moveTo>
                    <a:cubicBezTo>
                      <a:pt x="668" y="34"/>
                      <a:pt x="634" y="34"/>
                      <a:pt x="601" y="34"/>
                    </a:cubicBezTo>
                    <a:lnTo>
                      <a:pt x="534" y="34"/>
                    </a:lnTo>
                    <a:cubicBezTo>
                      <a:pt x="501" y="68"/>
                      <a:pt x="501" y="68"/>
                      <a:pt x="467" y="68"/>
                    </a:cubicBezTo>
                    <a:cubicBezTo>
                      <a:pt x="434" y="68"/>
                      <a:pt x="401" y="101"/>
                      <a:pt x="401" y="101"/>
                    </a:cubicBezTo>
                    <a:lnTo>
                      <a:pt x="334" y="134"/>
                    </a:lnTo>
                    <a:cubicBezTo>
                      <a:pt x="301" y="168"/>
                      <a:pt x="301" y="168"/>
                      <a:pt x="267" y="201"/>
                    </a:cubicBezTo>
                    <a:cubicBezTo>
                      <a:pt x="267" y="201"/>
                      <a:pt x="234" y="234"/>
                      <a:pt x="234" y="234"/>
                    </a:cubicBezTo>
                    <a:cubicBezTo>
                      <a:pt x="201" y="268"/>
                      <a:pt x="201" y="268"/>
                      <a:pt x="167" y="301"/>
                    </a:cubicBezTo>
                    <a:cubicBezTo>
                      <a:pt x="167" y="301"/>
                      <a:pt x="134" y="334"/>
                      <a:pt x="134" y="334"/>
                    </a:cubicBezTo>
                    <a:lnTo>
                      <a:pt x="101" y="401"/>
                    </a:lnTo>
                    <a:cubicBezTo>
                      <a:pt x="67" y="434"/>
                      <a:pt x="67" y="468"/>
                      <a:pt x="67" y="468"/>
                    </a:cubicBezTo>
                    <a:cubicBezTo>
                      <a:pt x="67" y="501"/>
                      <a:pt x="34" y="535"/>
                      <a:pt x="34" y="535"/>
                    </a:cubicBezTo>
                    <a:cubicBezTo>
                      <a:pt x="34" y="568"/>
                      <a:pt x="34" y="601"/>
                      <a:pt x="34" y="635"/>
                    </a:cubicBezTo>
                    <a:cubicBezTo>
                      <a:pt x="0" y="635"/>
                      <a:pt x="0" y="668"/>
                      <a:pt x="0" y="701"/>
                    </a:cubicBezTo>
                    <a:cubicBezTo>
                      <a:pt x="0" y="701"/>
                      <a:pt x="0" y="735"/>
                      <a:pt x="0" y="768"/>
                    </a:cubicBezTo>
                    <a:cubicBezTo>
                      <a:pt x="0" y="801"/>
                      <a:pt x="0" y="835"/>
                      <a:pt x="0" y="835"/>
                    </a:cubicBezTo>
                    <a:cubicBezTo>
                      <a:pt x="0" y="868"/>
                      <a:pt x="0" y="901"/>
                      <a:pt x="34" y="901"/>
                    </a:cubicBezTo>
                    <a:cubicBezTo>
                      <a:pt x="34" y="935"/>
                      <a:pt x="34" y="968"/>
                      <a:pt x="34" y="968"/>
                    </a:cubicBezTo>
                    <a:cubicBezTo>
                      <a:pt x="34" y="1002"/>
                      <a:pt x="67" y="1035"/>
                      <a:pt x="67" y="1068"/>
                    </a:cubicBezTo>
                    <a:cubicBezTo>
                      <a:pt x="67" y="1068"/>
                      <a:pt x="67" y="1102"/>
                      <a:pt x="101" y="1135"/>
                    </a:cubicBezTo>
                    <a:lnTo>
                      <a:pt x="134" y="1168"/>
                    </a:lnTo>
                    <a:cubicBezTo>
                      <a:pt x="134" y="1202"/>
                      <a:pt x="167" y="1202"/>
                      <a:pt x="167" y="1235"/>
                    </a:cubicBezTo>
                    <a:cubicBezTo>
                      <a:pt x="201" y="1268"/>
                      <a:pt x="201" y="1268"/>
                      <a:pt x="234" y="1302"/>
                    </a:cubicBezTo>
                    <a:cubicBezTo>
                      <a:pt x="234" y="1302"/>
                      <a:pt x="267" y="1335"/>
                      <a:pt x="267" y="1335"/>
                    </a:cubicBezTo>
                    <a:cubicBezTo>
                      <a:pt x="301" y="1368"/>
                      <a:pt x="301" y="1368"/>
                      <a:pt x="334" y="1402"/>
                    </a:cubicBezTo>
                    <a:lnTo>
                      <a:pt x="401" y="1435"/>
                    </a:lnTo>
                    <a:cubicBezTo>
                      <a:pt x="401" y="1435"/>
                      <a:pt x="434" y="1469"/>
                      <a:pt x="467" y="1469"/>
                    </a:cubicBezTo>
                    <a:cubicBezTo>
                      <a:pt x="501" y="1469"/>
                      <a:pt x="501" y="1469"/>
                      <a:pt x="534" y="1502"/>
                    </a:cubicBezTo>
                    <a:lnTo>
                      <a:pt x="668" y="1502"/>
                    </a:lnTo>
                    <a:cubicBezTo>
                      <a:pt x="701" y="1535"/>
                      <a:pt x="734" y="1535"/>
                      <a:pt x="734" y="1535"/>
                    </a:cubicBezTo>
                    <a:cubicBezTo>
                      <a:pt x="768" y="1535"/>
                      <a:pt x="801" y="1535"/>
                      <a:pt x="834" y="1502"/>
                    </a:cubicBezTo>
                    <a:lnTo>
                      <a:pt x="968" y="1502"/>
                    </a:lnTo>
                    <a:cubicBezTo>
                      <a:pt x="1001" y="1469"/>
                      <a:pt x="1001" y="1469"/>
                      <a:pt x="1035" y="1469"/>
                    </a:cubicBezTo>
                    <a:cubicBezTo>
                      <a:pt x="1068" y="1435"/>
                      <a:pt x="1068" y="1435"/>
                      <a:pt x="1101" y="1435"/>
                    </a:cubicBezTo>
                    <a:lnTo>
                      <a:pt x="1168" y="1402"/>
                    </a:lnTo>
                    <a:cubicBezTo>
                      <a:pt x="1201" y="1368"/>
                      <a:pt x="1201" y="1368"/>
                      <a:pt x="1235" y="1335"/>
                    </a:cubicBezTo>
                    <a:cubicBezTo>
                      <a:pt x="1235" y="1335"/>
                      <a:pt x="1268" y="1302"/>
                      <a:pt x="1268" y="1302"/>
                    </a:cubicBezTo>
                    <a:cubicBezTo>
                      <a:pt x="1301" y="1268"/>
                      <a:pt x="1301" y="1268"/>
                      <a:pt x="1335" y="1235"/>
                    </a:cubicBezTo>
                    <a:cubicBezTo>
                      <a:pt x="1335" y="1235"/>
                      <a:pt x="1368" y="1202"/>
                      <a:pt x="1368" y="1168"/>
                    </a:cubicBezTo>
                    <a:lnTo>
                      <a:pt x="1401" y="1135"/>
                    </a:lnTo>
                    <a:cubicBezTo>
                      <a:pt x="1435" y="1102"/>
                      <a:pt x="1435" y="1068"/>
                      <a:pt x="1435" y="1068"/>
                    </a:cubicBezTo>
                    <a:cubicBezTo>
                      <a:pt x="1435" y="1035"/>
                      <a:pt x="1468" y="1002"/>
                      <a:pt x="1468" y="968"/>
                    </a:cubicBezTo>
                    <a:cubicBezTo>
                      <a:pt x="1468" y="968"/>
                      <a:pt x="1468" y="935"/>
                      <a:pt x="1468" y="901"/>
                    </a:cubicBezTo>
                    <a:cubicBezTo>
                      <a:pt x="1502" y="901"/>
                      <a:pt x="1502" y="868"/>
                      <a:pt x="1502" y="835"/>
                    </a:cubicBezTo>
                    <a:cubicBezTo>
                      <a:pt x="1502" y="801"/>
                      <a:pt x="1502" y="801"/>
                      <a:pt x="1502" y="768"/>
                    </a:cubicBezTo>
                    <a:cubicBezTo>
                      <a:pt x="1502" y="735"/>
                      <a:pt x="1502" y="701"/>
                      <a:pt x="1502" y="701"/>
                    </a:cubicBezTo>
                    <a:cubicBezTo>
                      <a:pt x="1502" y="668"/>
                      <a:pt x="1502" y="635"/>
                      <a:pt x="1468" y="635"/>
                    </a:cubicBezTo>
                    <a:cubicBezTo>
                      <a:pt x="1468" y="601"/>
                      <a:pt x="1468" y="568"/>
                      <a:pt x="1468" y="535"/>
                    </a:cubicBezTo>
                    <a:cubicBezTo>
                      <a:pt x="1468" y="535"/>
                      <a:pt x="1435" y="501"/>
                      <a:pt x="1435" y="468"/>
                    </a:cubicBezTo>
                    <a:cubicBezTo>
                      <a:pt x="1435" y="468"/>
                      <a:pt x="1435" y="434"/>
                      <a:pt x="1401" y="401"/>
                    </a:cubicBezTo>
                    <a:lnTo>
                      <a:pt x="1368" y="334"/>
                    </a:lnTo>
                    <a:cubicBezTo>
                      <a:pt x="1368" y="334"/>
                      <a:pt x="1335" y="301"/>
                      <a:pt x="1335" y="301"/>
                    </a:cubicBezTo>
                    <a:cubicBezTo>
                      <a:pt x="1301" y="268"/>
                      <a:pt x="1301" y="268"/>
                      <a:pt x="1268" y="234"/>
                    </a:cubicBezTo>
                    <a:cubicBezTo>
                      <a:pt x="1268" y="234"/>
                      <a:pt x="1235" y="201"/>
                      <a:pt x="1235" y="201"/>
                    </a:cubicBezTo>
                    <a:cubicBezTo>
                      <a:pt x="1201" y="168"/>
                      <a:pt x="1201" y="168"/>
                      <a:pt x="1168" y="134"/>
                    </a:cubicBezTo>
                    <a:lnTo>
                      <a:pt x="1101" y="101"/>
                    </a:lnTo>
                    <a:cubicBezTo>
                      <a:pt x="1068" y="101"/>
                      <a:pt x="1068" y="68"/>
                      <a:pt x="1035" y="68"/>
                    </a:cubicBezTo>
                    <a:cubicBezTo>
                      <a:pt x="1001" y="68"/>
                      <a:pt x="1001" y="68"/>
                      <a:pt x="968" y="34"/>
                    </a:cubicBezTo>
                    <a:lnTo>
                      <a:pt x="901" y="34"/>
                    </a:lnTo>
                    <a:cubicBezTo>
                      <a:pt x="868" y="34"/>
                      <a:pt x="834" y="34"/>
                      <a:pt x="83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 name="Google Shape;694;p33"/>
              <p:cNvSpPr/>
              <p:nvPr/>
            </p:nvSpPr>
            <p:spPr>
              <a:xfrm>
                <a:off x="4626105" y="4839437"/>
                <a:ext cx="109725" cy="109725"/>
              </a:xfrm>
              <a:custGeom>
                <a:rect b="b" l="l" r="r" t="t"/>
                <a:pathLst>
                  <a:path extrusionOk="0" h="1502" w="1502">
                    <a:moveTo>
                      <a:pt x="668" y="0"/>
                    </a:moveTo>
                    <a:cubicBezTo>
                      <a:pt x="634" y="0"/>
                      <a:pt x="634" y="34"/>
                      <a:pt x="601" y="34"/>
                    </a:cubicBezTo>
                    <a:lnTo>
                      <a:pt x="534" y="34"/>
                    </a:lnTo>
                    <a:cubicBezTo>
                      <a:pt x="501" y="34"/>
                      <a:pt x="467" y="67"/>
                      <a:pt x="467" y="67"/>
                    </a:cubicBezTo>
                    <a:cubicBezTo>
                      <a:pt x="434" y="67"/>
                      <a:pt x="401" y="100"/>
                      <a:pt x="401" y="100"/>
                    </a:cubicBezTo>
                    <a:lnTo>
                      <a:pt x="334" y="134"/>
                    </a:lnTo>
                    <a:cubicBezTo>
                      <a:pt x="301" y="167"/>
                      <a:pt x="301" y="167"/>
                      <a:pt x="267" y="167"/>
                    </a:cubicBezTo>
                    <a:cubicBezTo>
                      <a:pt x="234" y="201"/>
                      <a:pt x="234" y="201"/>
                      <a:pt x="201" y="234"/>
                    </a:cubicBezTo>
                    <a:cubicBezTo>
                      <a:pt x="201" y="234"/>
                      <a:pt x="167" y="267"/>
                      <a:pt x="167" y="301"/>
                    </a:cubicBezTo>
                    <a:cubicBezTo>
                      <a:pt x="134" y="301"/>
                      <a:pt x="134" y="334"/>
                      <a:pt x="134" y="334"/>
                    </a:cubicBezTo>
                    <a:lnTo>
                      <a:pt x="67" y="401"/>
                    </a:lnTo>
                    <a:cubicBezTo>
                      <a:pt x="67" y="434"/>
                      <a:pt x="67" y="467"/>
                      <a:pt x="67" y="467"/>
                    </a:cubicBezTo>
                    <a:cubicBezTo>
                      <a:pt x="34" y="501"/>
                      <a:pt x="34" y="534"/>
                      <a:pt x="34" y="534"/>
                    </a:cubicBezTo>
                    <a:cubicBezTo>
                      <a:pt x="34" y="567"/>
                      <a:pt x="0" y="601"/>
                      <a:pt x="0" y="601"/>
                    </a:cubicBezTo>
                    <a:cubicBezTo>
                      <a:pt x="0" y="634"/>
                      <a:pt x="0" y="668"/>
                      <a:pt x="0" y="701"/>
                    </a:cubicBezTo>
                    <a:cubicBezTo>
                      <a:pt x="0" y="701"/>
                      <a:pt x="0" y="734"/>
                      <a:pt x="0" y="768"/>
                    </a:cubicBezTo>
                    <a:cubicBezTo>
                      <a:pt x="0" y="801"/>
                      <a:pt x="0" y="801"/>
                      <a:pt x="0" y="834"/>
                    </a:cubicBezTo>
                    <a:cubicBezTo>
                      <a:pt x="0" y="868"/>
                      <a:pt x="0" y="868"/>
                      <a:pt x="0" y="901"/>
                    </a:cubicBezTo>
                    <a:cubicBezTo>
                      <a:pt x="0" y="934"/>
                      <a:pt x="34" y="968"/>
                      <a:pt x="34" y="968"/>
                    </a:cubicBezTo>
                    <a:cubicBezTo>
                      <a:pt x="34" y="1001"/>
                      <a:pt x="34" y="1034"/>
                      <a:pt x="67" y="1034"/>
                    </a:cubicBezTo>
                    <a:cubicBezTo>
                      <a:pt x="67" y="1068"/>
                      <a:pt x="67" y="1101"/>
                      <a:pt x="67" y="1101"/>
                    </a:cubicBezTo>
                    <a:lnTo>
                      <a:pt x="134" y="1168"/>
                    </a:lnTo>
                    <a:cubicBezTo>
                      <a:pt x="134" y="1201"/>
                      <a:pt x="134" y="1201"/>
                      <a:pt x="167" y="1235"/>
                    </a:cubicBezTo>
                    <a:cubicBezTo>
                      <a:pt x="167" y="1235"/>
                      <a:pt x="201" y="1268"/>
                      <a:pt x="201" y="1301"/>
                    </a:cubicBezTo>
                    <a:cubicBezTo>
                      <a:pt x="234" y="1301"/>
                      <a:pt x="234" y="1335"/>
                      <a:pt x="267" y="1335"/>
                    </a:cubicBezTo>
                    <a:cubicBezTo>
                      <a:pt x="267" y="1368"/>
                      <a:pt x="301" y="1368"/>
                      <a:pt x="334" y="1368"/>
                    </a:cubicBezTo>
                    <a:lnTo>
                      <a:pt x="401" y="1435"/>
                    </a:lnTo>
                    <a:cubicBezTo>
                      <a:pt x="401" y="1435"/>
                      <a:pt x="434" y="1435"/>
                      <a:pt x="467" y="1468"/>
                    </a:cubicBezTo>
                    <a:lnTo>
                      <a:pt x="534" y="1468"/>
                    </a:lnTo>
                    <a:cubicBezTo>
                      <a:pt x="568" y="1501"/>
                      <a:pt x="568" y="1501"/>
                      <a:pt x="601" y="1501"/>
                    </a:cubicBezTo>
                    <a:lnTo>
                      <a:pt x="901" y="1501"/>
                    </a:lnTo>
                    <a:cubicBezTo>
                      <a:pt x="901" y="1501"/>
                      <a:pt x="934" y="1501"/>
                      <a:pt x="968" y="1468"/>
                    </a:cubicBezTo>
                    <a:lnTo>
                      <a:pt x="1035" y="1468"/>
                    </a:lnTo>
                    <a:cubicBezTo>
                      <a:pt x="1068" y="1435"/>
                      <a:pt x="1068" y="1435"/>
                      <a:pt x="1101" y="1435"/>
                    </a:cubicBezTo>
                    <a:lnTo>
                      <a:pt x="1168" y="1368"/>
                    </a:lnTo>
                    <a:cubicBezTo>
                      <a:pt x="1168" y="1368"/>
                      <a:pt x="1201" y="1368"/>
                      <a:pt x="1201" y="1335"/>
                    </a:cubicBezTo>
                    <a:cubicBezTo>
                      <a:pt x="1235" y="1335"/>
                      <a:pt x="1268" y="1301"/>
                      <a:pt x="1268" y="1301"/>
                    </a:cubicBezTo>
                    <a:cubicBezTo>
                      <a:pt x="1301" y="1268"/>
                      <a:pt x="1301" y="1268"/>
                      <a:pt x="1335" y="1235"/>
                    </a:cubicBezTo>
                    <a:cubicBezTo>
                      <a:pt x="1335" y="1201"/>
                      <a:pt x="1335" y="1201"/>
                      <a:pt x="1368" y="1168"/>
                    </a:cubicBezTo>
                    <a:lnTo>
                      <a:pt x="1401" y="1101"/>
                    </a:lnTo>
                    <a:cubicBezTo>
                      <a:pt x="1401" y="1101"/>
                      <a:pt x="1435" y="1068"/>
                      <a:pt x="1435" y="1034"/>
                    </a:cubicBezTo>
                    <a:cubicBezTo>
                      <a:pt x="1435" y="1034"/>
                      <a:pt x="1435" y="1001"/>
                      <a:pt x="1468" y="968"/>
                    </a:cubicBezTo>
                    <a:cubicBezTo>
                      <a:pt x="1468" y="968"/>
                      <a:pt x="1468" y="934"/>
                      <a:pt x="1468" y="901"/>
                    </a:cubicBezTo>
                    <a:cubicBezTo>
                      <a:pt x="1468" y="901"/>
                      <a:pt x="1502" y="868"/>
                      <a:pt x="1502" y="834"/>
                    </a:cubicBezTo>
                    <a:cubicBezTo>
                      <a:pt x="1502" y="801"/>
                      <a:pt x="1502" y="801"/>
                      <a:pt x="1502" y="768"/>
                    </a:cubicBezTo>
                    <a:cubicBezTo>
                      <a:pt x="1502" y="734"/>
                      <a:pt x="1502" y="701"/>
                      <a:pt x="1502" y="701"/>
                    </a:cubicBezTo>
                    <a:cubicBezTo>
                      <a:pt x="1468" y="668"/>
                      <a:pt x="1468" y="634"/>
                      <a:pt x="1468" y="601"/>
                    </a:cubicBezTo>
                    <a:cubicBezTo>
                      <a:pt x="1468" y="601"/>
                      <a:pt x="1468" y="567"/>
                      <a:pt x="1468" y="534"/>
                    </a:cubicBezTo>
                    <a:cubicBezTo>
                      <a:pt x="1435" y="534"/>
                      <a:pt x="1435" y="501"/>
                      <a:pt x="1435" y="467"/>
                    </a:cubicBezTo>
                    <a:cubicBezTo>
                      <a:pt x="1435" y="467"/>
                      <a:pt x="1401" y="434"/>
                      <a:pt x="1401" y="401"/>
                    </a:cubicBezTo>
                    <a:lnTo>
                      <a:pt x="1368" y="334"/>
                    </a:lnTo>
                    <a:cubicBezTo>
                      <a:pt x="1335" y="334"/>
                      <a:pt x="1335" y="301"/>
                      <a:pt x="1335" y="301"/>
                    </a:cubicBezTo>
                    <a:cubicBezTo>
                      <a:pt x="1301" y="267"/>
                      <a:pt x="1301" y="234"/>
                      <a:pt x="1268" y="234"/>
                    </a:cubicBezTo>
                    <a:cubicBezTo>
                      <a:pt x="1268" y="201"/>
                      <a:pt x="1235" y="201"/>
                      <a:pt x="1201" y="167"/>
                    </a:cubicBezTo>
                    <a:cubicBezTo>
                      <a:pt x="1201" y="167"/>
                      <a:pt x="1168" y="134"/>
                      <a:pt x="1168" y="134"/>
                    </a:cubicBezTo>
                    <a:lnTo>
                      <a:pt x="1101" y="100"/>
                    </a:lnTo>
                    <a:cubicBezTo>
                      <a:pt x="1068" y="100"/>
                      <a:pt x="1035" y="67"/>
                      <a:pt x="1035" y="67"/>
                    </a:cubicBezTo>
                    <a:cubicBezTo>
                      <a:pt x="1001" y="67"/>
                      <a:pt x="968" y="34"/>
                      <a:pt x="968" y="34"/>
                    </a:cubicBezTo>
                    <a:lnTo>
                      <a:pt x="901" y="34"/>
                    </a:lnTo>
                    <a:cubicBezTo>
                      <a:pt x="868" y="0"/>
                      <a:pt x="834" y="0"/>
                      <a:pt x="8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5" name="Google Shape;695;p33"/>
            <p:cNvSpPr/>
            <p:nvPr/>
          </p:nvSpPr>
          <p:spPr>
            <a:xfrm>
              <a:off x="5687038" y="3992788"/>
              <a:ext cx="248010" cy="248033"/>
            </a:xfrm>
            <a:custGeom>
              <a:rect b="b" l="l" r="r" t="t"/>
              <a:pathLst>
                <a:path extrusionOk="0" h="1502" w="1502">
                  <a:moveTo>
                    <a:pt x="601" y="0"/>
                  </a:moveTo>
                  <a:cubicBezTo>
                    <a:pt x="601" y="0"/>
                    <a:pt x="567" y="0"/>
                    <a:pt x="534" y="34"/>
                  </a:cubicBezTo>
                  <a:lnTo>
                    <a:pt x="467" y="34"/>
                  </a:lnTo>
                  <a:cubicBezTo>
                    <a:pt x="434" y="67"/>
                    <a:pt x="434" y="67"/>
                    <a:pt x="401" y="67"/>
                  </a:cubicBezTo>
                  <a:lnTo>
                    <a:pt x="334" y="100"/>
                  </a:lnTo>
                  <a:cubicBezTo>
                    <a:pt x="334" y="134"/>
                    <a:pt x="300" y="134"/>
                    <a:pt x="267" y="167"/>
                  </a:cubicBezTo>
                  <a:cubicBezTo>
                    <a:pt x="267" y="167"/>
                    <a:pt x="234" y="200"/>
                    <a:pt x="234" y="200"/>
                  </a:cubicBezTo>
                  <a:cubicBezTo>
                    <a:pt x="200" y="234"/>
                    <a:pt x="200" y="234"/>
                    <a:pt x="167" y="267"/>
                  </a:cubicBezTo>
                  <a:cubicBezTo>
                    <a:pt x="167" y="267"/>
                    <a:pt x="134" y="301"/>
                    <a:pt x="134" y="334"/>
                  </a:cubicBezTo>
                  <a:lnTo>
                    <a:pt x="100" y="367"/>
                  </a:lnTo>
                  <a:cubicBezTo>
                    <a:pt x="100" y="401"/>
                    <a:pt x="67" y="434"/>
                    <a:pt x="67" y="434"/>
                  </a:cubicBezTo>
                  <a:cubicBezTo>
                    <a:pt x="67" y="467"/>
                    <a:pt x="67" y="501"/>
                    <a:pt x="34" y="534"/>
                  </a:cubicBezTo>
                  <a:cubicBezTo>
                    <a:pt x="34" y="534"/>
                    <a:pt x="34" y="567"/>
                    <a:pt x="34" y="601"/>
                  </a:cubicBezTo>
                  <a:cubicBezTo>
                    <a:pt x="34" y="601"/>
                    <a:pt x="34" y="634"/>
                    <a:pt x="34" y="667"/>
                  </a:cubicBezTo>
                  <a:cubicBezTo>
                    <a:pt x="0" y="701"/>
                    <a:pt x="0" y="701"/>
                    <a:pt x="0" y="734"/>
                  </a:cubicBezTo>
                  <a:cubicBezTo>
                    <a:pt x="0" y="768"/>
                    <a:pt x="0" y="801"/>
                    <a:pt x="34" y="801"/>
                  </a:cubicBezTo>
                  <a:cubicBezTo>
                    <a:pt x="34" y="834"/>
                    <a:pt x="34" y="868"/>
                    <a:pt x="34" y="868"/>
                  </a:cubicBezTo>
                  <a:cubicBezTo>
                    <a:pt x="34" y="901"/>
                    <a:pt x="34" y="934"/>
                    <a:pt x="34" y="968"/>
                  </a:cubicBezTo>
                  <a:cubicBezTo>
                    <a:pt x="67" y="968"/>
                    <a:pt x="67" y="1001"/>
                    <a:pt x="67" y="1034"/>
                  </a:cubicBezTo>
                  <a:cubicBezTo>
                    <a:pt x="67" y="1034"/>
                    <a:pt x="100" y="1068"/>
                    <a:pt x="100" y="1101"/>
                  </a:cubicBezTo>
                  <a:lnTo>
                    <a:pt x="134" y="1168"/>
                  </a:lnTo>
                  <a:cubicBezTo>
                    <a:pt x="167" y="1168"/>
                    <a:pt x="167" y="1201"/>
                    <a:pt x="167" y="1201"/>
                  </a:cubicBezTo>
                  <a:cubicBezTo>
                    <a:pt x="200" y="1235"/>
                    <a:pt x="200" y="1235"/>
                    <a:pt x="234" y="1268"/>
                  </a:cubicBezTo>
                  <a:cubicBezTo>
                    <a:pt x="234" y="1268"/>
                    <a:pt x="267" y="1301"/>
                    <a:pt x="267" y="1301"/>
                  </a:cubicBezTo>
                  <a:cubicBezTo>
                    <a:pt x="300" y="1335"/>
                    <a:pt x="334" y="1335"/>
                    <a:pt x="334" y="1368"/>
                  </a:cubicBezTo>
                  <a:lnTo>
                    <a:pt x="401" y="1401"/>
                  </a:lnTo>
                  <a:cubicBezTo>
                    <a:pt x="434" y="1401"/>
                    <a:pt x="434" y="1435"/>
                    <a:pt x="467" y="1435"/>
                  </a:cubicBezTo>
                  <a:cubicBezTo>
                    <a:pt x="501" y="1435"/>
                    <a:pt x="534" y="1435"/>
                    <a:pt x="534" y="1468"/>
                  </a:cubicBezTo>
                  <a:lnTo>
                    <a:pt x="601" y="1468"/>
                  </a:lnTo>
                  <a:cubicBezTo>
                    <a:pt x="634" y="1468"/>
                    <a:pt x="667" y="1468"/>
                    <a:pt x="701" y="1501"/>
                  </a:cubicBezTo>
                  <a:lnTo>
                    <a:pt x="834" y="1501"/>
                  </a:lnTo>
                  <a:cubicBezTo>
                    <a:pt x="868" y="1468"/>
                    <a:pt x="868" y="1468"/>
                    <a:pt x="901" y="1468"/>
                  </a:cubicBezTo>
                  <a:lnTo>
                    <a:pt x="968" y="1468"/>
                  </a:lnTo>
                  <a:cubicBezTo>
                    <a:pt x="1001" y="1435"/>
                    <a:pt x="1034" y="1435"/>
                    <a:pt x="1034" y="1435"/>
                  </a:cubicBezTo>
                  <a:cubicBezTo>
                    <a:pt x="1068" y="1435"/>
                    <a:pt x="1101" y="1401"/>
                    <a:pt x="1101" y="1401"/>
                  </a:cubicBezTo>
                  <a:lnTo>
                    <a:pt x="1168" y="1368"/>
                  </a:lnTo>
                  <a:cubicBezTo>
                    <a:pt x="1201" y="1335"/>
                    <a:pt x="1201" y="1335"/>
                    <a:pt x="1234" y="1301"/>
                  </a:cubicBezTo>
                  <a:cubicBezTo>
                    <a:pt x="1234" y="1301"/>
                    <a:pt x="1268" y="1268"/>
                    <a:pt x="1301" y="1268"/>
                  </a:cubicBezTo>
                  <a:cubicBezTo>
                    <a:pt x="1301" y="1235"/>
                    <a:pt x="1335" y="1235"/>
                    <a:pt x="1335" y="1201"/>
                  </a:cubicBezTo>
                  <a:cubicBezTo>
                    <a:pt x="1335" y="1201"/>
                    <a:pt x="1368" y="1168"/>
                    <a:pt x="1368" y="1168"/>
                  </a:cubicBezTo>
                  <a:lnTo>
                    <a:pt x="1401" y="1101"/>
                  </a:lnTo>
                  <a:cubicBezTo>
                    <a:pt x="1435" y="1068"/>
                    <a:pt x="1435" y="1034"/>
                    <a:pt x="1435" y="1034"/>
                  </a:cubicBezTo>
                  <a:cubicBezTo>
                    <a:pt x="1468" y="1001"/>
                    <a:pt x="1468" y="968"/>
                    <a:pt x="1468" y="968"/>
                  </a:cubicBezTo>
                  <a:cubicBezTo>
                    <a:pt x="1468" y="934"/>
                    <a:pt x="1501" y="901"/>
                    <a:pt x="1501" y="868"/>
                  </a:cubicBezTo>
                  <a:cubicBezTo>
                    <a:pt x="1501" y="868"/>
                    <a:pt x="1501" y="834"/>
                    <a:pt x="1501" y="801"/>
                  </a:cubicBezTo>
                  <a:cubicBezTo>
                    <a:pt x="1501" y="801"/>
                    <a:pt x="1501" y="768"/>
                    <a:pt x="1501" y="734"/>
                  </a:cubicBezTo>
                  <a:cubicBezTo>
                    <a:pt x="1501" y="701"/>
                    <a:pt x="1501" y="701"/>
                    <a:pt x="1501" y="667"/>
                  </a:cubicBezTo>
                  <a:cubicBezTo>
                    <a:pt x="1501" y="634"/>
                    <a:pt x="1501" y="601"/>
                    <a:pt x="1501" y="601"/>
                  </a:cubicBezTo>
                  <a:cubicBezTo>
                    <a:pt x="1501" y="567"/>
                    <a:pt x="1468" y="534"/>
                    <a:pt x="1468" y="534"/>
                  </a:cubicBezTo>
                  <a:cubicBezTo>
                    <a:pt x="1468" y="501"/>
                    <a:pt x="1468" y="467"/>
                    <a:pt x="1435" y="434"/>
                  </a:cubicBezTo>
                  <a:cubicBezTo>
                    <a:pt x="1435" y="434"/>
                    <a:pt x="1435" y="401"/>
                    <a:pt x="1401" y="367"/>
                  </a:cubicBezTo>
                  <a:lnTo>
                    <a:pt x="1368" y="334"/>
                  </a:lnTo>
                  <a:cubicBezTo>
                    <a:pt x="1368" y="301"/>
                    <a:pt x="1368" y="267"/>
                    <a:pt x="1335" y="267"/>
                  </a:cubicBezTo>
                  <a:cubicBezTo>
                    <a:pt x="1335" y="234"/>
                    <a:pt x="1301" y="234"/>
                    <a:pt x="1301" y="200"/>
                  </a:cubicBezTo>
                  <a:cubicBezTo>
                    <a:pt x="1268" y="200"/>
                    <a:pt x="1268" y="167"/>
                    <a:pt x="1234" y="167"/>
                  </a:cubicBezTo>
                  <a:cubicBezTo>
                    <a:pt x="1201" y="134"/>
                    <a:pt x="1201" y="134"/>
                    <a:pt x="1168" y="100"/>
                  </a:cubicBezTo>
                  <a:lnTo>
                    <a:pt x="1101" y="67"/>
                  </a:lnTo>
                  <a:cubicBezTo>
                    <a:pt x="1101" y="67"/>
                    <a:pt x="1068" y="67"/>
                    <a:pt x="1034" y="34"/>
                  </a:cubicBezTo>
                  <a:lnTo>
                    <a:pt x="968" y="34"/>
                  </a:lnTo>
                  <a:cubicBezTo>
                    <a:pt x="968" y="0"/>
                    <a:pt x="934" y="0"/>
                    <a:pt x="9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 name="Google Shape;696;p33"/>
            <p:cNvSpPr/>
            <p:nvPr/>
          </p:nvSpPr>
          <p:spPr>
            <a:xfrm>
              <a:off x="5935038" y="4352538"/>
              <a:ext cx="248010" cy="248033"/>
            </a:xfrm>
            <a:custGeom>
              <a:rect b="b" l="l" r="r" t="t"/>
              <a:pathLst>
                <a:path extrusionOk="0" h="1502" w="1502">
                  <a:moveTo>
                    <a:pt x="601" y="0"/>
                  </a:moveTo>
                  <a:cubicBezTo>
                    <a:pt x="601" y="0"/>
                    <a:pt x="567" y="0"/>
                    <a:pt x="534" y="34"/>
                  </a:cubicBezTo>
                  <a:lnTo>
                    <a:pt x="467" y="34"/>
                  </a:lnTo>
                  <a:cubicBezTo>
                    <a:pt x="434" y="67"/>
                    <a:pt x="434" y="67"/>
                    <a:pt x="401" y="67"/>
                  </a:cubicBezTo>
                  <a:lnTo>
                    <a:pt x="334" y="100"/>
                  </a:lnTo>
                  <a:cubicBezTo>
                    <a:pt x="334" y="134"/>
                    <a:pt x="300" y="134"/>
                    <a:pt x="267" y="167"/>
                  </a:cubicBezTo>
                  <a:cubicBezTo>
                    <a:pt x="267" y="167"/>
                    <a:pt x="234" y="200"/>
                    <a:pt x="234" y="200"/>
                  </a:cubicBezTo>
                  <a:cubicBezTo>
                    <a:pt x="200" y="234"/>
                    <a:pt x="200" y="234"/>
                    <a:pt x="167" y="267"/>
                  </a:cubicBezTo>
                  <a:cubicBezTo>
                    <a:pt x="167" y="267"/>
                    <a:pt x="134" y="301"/>
                    <a:pt x="134" y="334"/>
                  </a:cubicBezTo>
                  <a:lnTo>
                    <a:pt x="100" y="367"/>
                  </a:lnTo>
                  <a:cubicBezTo>
                    <a:pt x="100" y="401"/>
                    <a:pt x="67" y="434"/>
                    <a:pt x="67" y="434"/>
                  </a:cubicBezTo>
                  <a:cubicBezTo>
                    <a:pt x="67" y="467"/>
                    <a:pt x="67" y="501"/>
                    <a:pt x="34" y="534"/>
                  </a:cubicBezTo>
                  <a:cubicBezTo>
                    <a:pt x="34" y="534"/>
                    <a:pt x="34" y="567"/>
                    <a:pt x="34" y="601"/>
                  </a:cubicBezTo>
                  <a:cubicBezTo>
                    <a:pt x="34" y="601"/>
                    <a:pt x="34" y="634"/>
                    <a:pt x="34" y="667"/>
                  </a:cubicBezTo>
                  <a:cubicBezTo>
                    <a:pt x="0" y="701"/>
                    <a:pt x="0" y="701"/>
                    <a:pt x="0" y="734"/>
                  </a:cubicBezTo>
                  <a:cubicBezTo>
                    <a:pt x="0" y="768"/>
                    <a:pt x="0" y="801"/>
                    <a:pt x="34" y="801"/>
                  </a:cubicBezTo>
                  <a:cubicBezTo>
                    <a:pt x="34" y="834"/>
                    <a:pt x="34" y="868"/>
                    <a:pt x="34" y="868"/>
                  </a:cubicBezTo>
                  <a:cubicBezTo>
                    <a:pt x="34" y="901"/>
                    <a:pt x="34" y="934"/>
                    <a:pt x="34" y="968"/>
                  </a:cubicBezTo>
                  <a:cubicBezTo>
                    <a:pt x="67" y="968"/>
                    <a:pt x="67" y="1001"/>
                    <a:pt x="67" y="1034"/>
                  </a:cubicBezTo>
                  <a:cubicBezTo>
                    <a:pt x="67" y="1034"/>
                    <a:pt x="100" y="1068"/>
                    <a:pt x="100" y="1101"/>
                  </a:cubicBezTo>
                  <a:lnTo>
                    <a:pt x="134" y="1168"/>
                  </a:lnTo>
                  <a:cubicBezTo>
                    <a:pt x="167" y="1168"/>
                    <a:pt x="167" y="1201"/>
                    <a:pt x="167" y="1201"/>
                  </a:cubicBezTo>
                  <a:cubicBezTo>
                    <a:pt x="200" y="1235"/>
                    <a:pt x="200" y="1235"/>
                    <a:pt x="234" y="1268"/>
                  </a:cubicBezTo>
                  <a:cubicBezTo>
                    <a:pt x="234" y="1268"/>
                    <a:pt x="267" y="1301"/>
                    <a:pt x="267" y="1301"/>
                  </a:cubicBezTo>
                  <a:cubicBezTo>
                    <a:pt x="300" y="1335"/>
                    <a:pt x="334" y="1335"/>
                    <a:pt x="334" y="1368"/>
                  </a:cubicBezTo>
                  <a:lnTo>
                    <a:pt x="401" y="1401"/>
                  </a:lnTo>
                  <a:cubicBezTo>
                    <a:pt x="434" y="1401"/>
                    <a:pt x="434" y="1435"/>
                    <a:pt x="467" y="1435"/>
                  </a:cubicBezTo>
                  <a:cubicBezTo>
                    <a:pt x="501" y="1435"/>
                    <a:pt x="534" y="1435"/>
                    <a:pt x="534" y="1468"/>
                  </a:cubicBezTo>
                  <a:lnTo>
                    <a:pt x="601" y="1468"/>
                  </a:lnTo>
                  <a:cubicBezTo>
                    <a:pt x="634" y="1468"/>
                    <a:pt x="667" y="1468"/>
                    <a:pt x="701" y="1501"/>
                  </a:cubicBezTo>
                  <a:lnTo>
                    <a:pt x="834" y="1501"/>
                  </a:lnTo>
                  <a:cubicBezTo>
                    <a:pt x="868" y="1468"/>
                    <a:pt x="868" y="1468"/>
                    <a:pt x="901" y="1468"/>
                  </a:cubicBezTo>
                  <a:lnTo>
                    <a:pt x="968" y="1468"/>
                  </a:lnTo>
                  <a:cubicBezTo>
                    <a:pt x="1001" y="1435"/>
                    <a:pt x="1034" y="1435"/>
                    <a:pt x="1034" y="1435"/>
                  </a:cubicBezTo>
                  <a:cubicBezTo>
                    <a:pt x="1068" y="1435"/>
                    <a:pt x="1101" y="1401"/>
                    <a:pt x="1101" y="1401"/>
                  </a:cubicBezTo>
                  <a:lnTo>
                    <a:pt x="1168" y="1368"/>
                  </a:lnTo>
                  <a:cubicBezTo>
                    <a:pt x="1201" y="1335"/>
                    <a:pt x="1201" y="1335"/>
                    <a:pt x="1234" y="1301"/>
                  </a:cubicBezTo>
                  <a:cubicBezTo>
                    <a:pt x="1234" y="1301"/>
                    <a:pt x="1268" y="1268"/>
                    <a:pt x="1301" y="1268"/>
                  </a:cubicBezTo>
                  <a:cubicBezTo>
                    <a:pt x="1301" y="1235"/>
                    <a:pt x="1335" y="1235"/>
                    <a:pt x="1335" y="1201"/>
                  </a:cubicBezTo>
                  <a:cubicBezTo>
                    <a:pt x="1335" y="1201"/>
                    <a:pt x="1368" y="1168"/>
                    <a:pt x="1368" y="1168"/>
                  </a:cubicBezTo>
                  <a:lnTo>
                    <a:pt x="1401" y="1101"/>
                  </a:lnTo>
                  <a:cubicBezTo>
                    <a:pt x="1435" y="1068"/>
                    <a:pt x="1435" y="1034"/>
                    <a:pt x="1435" y="1034"/>
                  </a:cubicBezTo>
                  <a:cubicBezTo>
                    <a:pt x="1468" y="1001"/>
                    <a:pt x="1468" y="968"/>
                    <a:pt x="1468" y="968"/>
                  </a:cubicBezTo>
                  <a:cubicBezTo>
                    <a:pt x="1468" y="934"/>
                    <a:pt x="1501" y="901"/>
                    <a:pt x="1501" y="868"/>
                  </a:cubicBezTo>
                  <a:cubicBezTo>
                    <a:pt x="1501" y="868"/>
                    <a:pt x="1501" y="834"/>
                    <a:pt x="1501" y="801"/>
                  </a:cubicBezTo>
                  <a:cubicBezTo>
                    <a:pt x="1501" y="801"/>
                    <a:pt x="1501" y="768"/>
                    <a:pt x="1501" y="734"/>
                  </a:cubicBezTo>
                  <a:cubicBezTo>
                    <a:pt x="1501" y="701"/>
                    <a:pt x="1501" y="701"/>
                    <a:pt x="1501" y="667"/>
                  </a:cubicBezTo>
                  <a:cubicBezTo>
                    <a:pt x="1501" y="634"/>
                    <a:pt x="1501" y="601"/>
                    <a:pt x="1501" y="601"/>
                  </a:cubicBezTo>
                  <a:cubicBezTo>
                    <a:pt x="1501" y="567"/>
                    <a:pt x="1468" y="534"/>
                    <a:pt x="1468" y="534"/>
                  </a:cubicBezTo>
                  <a:cubicBezTo>
                    <a:pt x="1468" y="501"/>
                    <a:pt x="1468" y="467"/>
                    <a:pt x="1435" y="434"/>
                  </a:cubicBezTo>
                  <a:cubicBezTo>
                    <a:pt x="1435" y="434"/>
                    <a:pt x="1435" y="401"/>
                    <a:pt x="1401" y="367"/>
                  </a:cubicBezTo>
                  <a:lnTo>
                    <a:pt x="1368" y="334"/>
                  </a:lnTo>
                  <a:cubicBezTo>
                    <a:pt x="1368" y="301"/>
                    <a:pt x="1368" y="267"/>
                    <a:pt x="1335" y="267"/>
                  </a:cubicBezTo>
                  <a:cubicBezTo>
                    <a:pt x="1335" y="234"/>
                    <a:pt x="1301" y="234"/>
                    <a:pt x="1301" y="200"/>
                  </a:cubicBezTo>
                  <a:cubicBezTo>
                    <a:pt x="1268" y="200"/>
                    <a:pt x="1268" y="167"/>
                    <a:pt x="1234" y="167"/>
                  </a:cubicBezTo>
                  <a:cubicBezTo>
                    <a:pt x="1201" y="134"/>
                    <a:pt x="1201" y="134"/>
                    <a:pt x="1168" y="100"/>
                  </a:cubicBezTo>
                  <a:lnTo>
                    <a:pt x="1101" y="67"/>
                  </a:lnTo>
                  <a:cubicBezTo>
                    <a:pt x="1101" y="67"/>
                    <a:pt x="1068" y="67"/>
                    <a:pt x="1034" y="34"/>
                  </a:cubicBezTo>
                  <a:lnTo>
                    <a:pt x="968" y="34"/>
                  </a:lnTo>
                  <a:cubicBezTo>
                    <a:pt x="968" y="0"/>
                    <a:pt x="934" y="0"/>
                    <a:pt x="9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 name="Google Shape;697;p33"/>
            <p:cNvSpPr/>
            <p:nvPr/>
          </p:nvSpPr>
          <p:spPr>
            <a:xfrm>
              <a:off x="6449388" y="4104513"/>
              <a:ext cx="248010" cy="248033"/>
            </a:xfrm>
            <a:custGeom>
              <a:rect b="b" l="l" r="r" t="t"/>
              <a:pathLst>
                <a:path extrusionOk="0" h="1502" w="1502">
                  <a:moveTo>
                    <a:pt x="601" y="0"/>
                  </a:moveTo>
                  <a:cubicBezTo>
                    <a:pt x="601" y="0"/>
                    <a:pt x="567" y="0"/>
                    <a:pt x="534" y="34"/>
                  </a:cubicBezTo>
                  <a:lnTo>
                    <a:pt x="467" y="34"/>
                  </a:lnTo>
                  <a:cubicBezTo>
                    <a:pt x="434" y="67"/>
                    <a:pt x="434" y="67"/>
                    <a:pt x="401" y="67"/>
                  </a:cubicBezTo>
                  <a:lnTo>
                    <a:pt x="334" y="100"/>
                  </a:lnTo>
                  <a:cubicBezTo>
                    <a:pt x="334" y="134"/>
                    <a:pt x="300" y="134"/>
                    <a:pt x="267" y="167"/>
                  </a:cubicBezTo>
                  <a:cubicBezTo>
                    <a:pt x="267" y="167"/>
                    <a:pt x="234" y="200"/>
                    <a:pt x="234" y="200"/>
                  </a:cubicBezTo>
                  <a:cubicBezTo>
                    <a:pt x="200" y="234"/>
                    <a:pt x="200" y="234"/>
                    <a:pt x="167" y="267"/>
                  </a:cubicBezTo>
                  <a:cubicBezTo>
                    <a:pt x="167" y="267"/>
                    <a:pt x="134" y="301"/>
                    <a:pt x="134" y="334"/>
                  </a:cubicBezTo>
                  <a:lnTo>
                    <a:pt x="100" y="367"/>
                  </a:lnTo>
                  <a:cubicBezTo>
                    <a:pt x="100" y="401"/>
                    <a:pt x="67" y="434"/>
                    <a:pt x="67" y="434"/>
                  </a:cubicBezTo>
                  <a:cubicBezTo>
                    <a:pt x="67" y="467"/>
                    <a:pt x="67" y="501"/>
                    <a:pt x="34" y="534"/>
                  </a:cubicBezTo>
                  <a:cubicBezTo>
                    <a:pt x="34" y="534"/>
                    <a:pt x="34" y="567"/>
                    <a:pt x="34" y="601"/>
                  </a:cubicBezTo>
                  <a:cubicBezTo>
                    <a:pt x="34" y="601"/>
                    <a:pt x="34" y="634"/>
                    <a:pt x="34" y="667"/>
                  </a:cubicBezTo>
                  <a:cubicBezTo>
                    <a:pt x="0" y="701"/>
                    <a:pt x="0" y="701"/>
                    <a:pt x="0" y="734"/>
                  </a:cubicBezTo>
                  <a:cubicBezTo>
                    <a:pt x="0" y="768"/>
                    <a:pt x="0" y="801"/>
                    <a:pt x="34" y="801"/>
                  </a:cubicBezTo>
                  <a:cubicBezTo>
                    <a:pt x="34" y="834"/>
                    <a:pt x="34" y="868"/>
                    <a:pt x="34" y="868"/>
                  </a:cubicBezTo>
                  <a:cubicBezTo>
                    <a:pt x="34" y="901"/>
                    <a:pt x="34" y="934"/>
                    <a:pt x="34" y="968"/>
                  </a:cubicBezTo>
                  <a:cubicBezTo>
                    <a:pt x="67" y="968"/>
                    <a:pt x="67" y="1001"/>
                    <a:pt x="67" y="1034"/>
                  </a:cubicBezTo>
                  <a:cubicBezTo>
                    <a:pt x="67" y="1034"/>
                    <a:pt x="100" y="1068"/>
                    <a:pt x="100" y="1101"/>
                  </a:cubicBezTo>
                  <a:lnTo>
                    <a:pt x="134" y="1168"/>
                  </a:lnTo>
                  <a:cubicBezTo>
                    <a:pt x="167" y="1168"/>
                    <a:pt x="167" y="1201"/>
                    <a:pt x="167" y="1201"/>
                  </a:cubicBezTo>
                  <a:cubicBezTo>
                    <a:pt x="200" y="1235"/>
                    <a:pt x="200" y="1235"/>
                    <a:pt x="234" y="1268"/>
                  </a:cubicBezTo>
                  <a:cubicBezTo>
                    <a:pt x="234" y="1268"/>
                    <a:pt x="267" y="1301"/>
                    <a:pt x="267" y="1301"/>
                  </a:cubicBezTo>
                  <a:cubicBezTo>
                    <a:pt x="300" y="1335"/>
                    <a:pt x="334" y="1335"/>
                    <a:pt x="334" y="1368"/>
                  </a:cubicBezTo>
                  <a:lnTo>
                    <a:pt x="401" y="1401"/>
                  </a:lnTo>
                  <a:cubicBezTo>
                    <a:pt x="434" y="1401"/>
                    <a:pt x="434" y="1435"/>
                    <a:pt x="467" y="1435"/>
                  </a:cubicBezTo>
                  <a:cubicBezTo>
                    <a:pt x="501" y="1435"/>
                    <a:pt x="534" y="1435"/>
                    <a:pt x="534" y="1468"/>
                  </a:cubicBezTo>
                  <a:lnTo>
                    <a:pt x="601" y="1468"/>
                  </a:lnTo>
                  <a:cubicBezTo>
                    <a:pt x="634" y="1468"/>
                    <a:pt x="667" y="1468"/>
                    <a:pt x="701" y="1501"/>
                  </a:cubicBezTo>
                  <a:lnTo>
                    <a:pt x="834" y="1501"/>
                  </a:lnTo>
                  <a:cubicBezTo>
                    <a:pt x="868" y="1468"/>
                    <a:pt x="868" y="1468"/>
                    <a:pt x="901" y="1468"/>
                  </a:cubicBezTo>
                  <a:lnTo>
                    <a:pt x="968" y="1468"/>
                  </a:lnTo>
                  <a:cubicBezTo>
                    <a:pt x="1001" y="1435"/>
                    <a:pt x="1034" y="1435"/>
                    <a:pt x="1034" y="1435"/>
                  </a:cubicBezTo>
                  <a:cubicBezTo>
                    <a:pt x="1068" y="1435"/>
                    <a:pt x="1101" y="1401"/>
                    <a:pt x="1101" y="1401"/>
                  </a:cubicBezTo>
                  <a:lnTo>
                    <a:pt x="1168" y="1368"/>
                  </a:lnTo>
                  <a:cubicBezTo>
                    <a:pt x="1201" y="1335"/>
                    <a:pt x="1201" y="1335"/>
                    <a:pt x="1234" y="1301"/>
                  </a:cubicBezTo>
                  <a:cubicBezTo>
                    <a:pt x="1234" y="1301"/>
                    <a:pt x="1268" y="1268"/>
                    <a:pt x="1301" y="1268"/>
                  </a:cubicBezTo>
                  <a:cubicBezTo>
                    <a:pt x="1301" y="1235"/>
                    <a:pt x="1335" y="1235"/>
                    <a:pt x="1335" y="1201"/>
                  </a:cubicBezTo>
                  <a:cubicBezTo>
                    <a:pt x="1335" y="1201"/>
                    <a:pt x="1368" y="1168"/>
                    <a:pt x="1368" y="1168"/>
                  </a:cubicBezTo>
                  <a:lnTo>
                    <a:pt x="1401" y="1101"/>
                  </a:lnTo>
                  <a:cubicBezTo>
                    <a:pt x="1435" y="1068"/>
                    <a:pt x="1435" y="1034"/>
                    <a:pt x="1435" y="1034"/>
                  </a:cubicBezTo>
                  <a:cubicBezTo>
                    <a:pt x="1468" y="1001"/>
                    <a:pt x="1468" y="968"/>
                    <a:pt x="1468" y="968"/>
                  </a:cubicBezTo>
                  <a:cubicBezTo>
                    <a:pt x="1468" y="934"/>
                    <a:pt x="1501" y="901"/>
                    <a:pt x="1501" y="868"/>
                  </a:cubicBezTo>
                  <a:cubicBezTo>
                    <a:pt x="1501" y="868"/>
                    <a:pt x="1501" y="834"/>
                    <a:pt x="1501" y="801"/>
                  </a:cubicBezTo>
                  <a:cubicBezTo>
                    <a:pt x="1501" y="801"/>
                    <a:pt x="1501" y="768"/>
                    <a:pt x="1501" y="734"/>
                  </a:cubicBezTo>
                  <a:cubicBezTo>
                    <a:pt x="1501" y="701"/>
                    <a:pt x="1501" y="701"/>
                    <a:pt x="1501" y="667"/>
                  </a:cubicBezTo>
                  <a:cubicBezTo>
                    <a:pt x="1501" y="634"/>
                    <a:pt x="1501" y="601"/>
                    <a:pt x="1501" y="601"/>
                  </a:cubicBezTo>
                  <a:cubicBezTo>
                    <a:pt x="1501" y="567"/>
                    <a:pt x="1468" y="534"/>
                    <a:pt x="1468" y="534"/>
                  </a:cubicBezTo>
                  <a:cubicBezTo>
                    <a:pt x="1468" y="501"/>
                    <a:pt x="1468" y="467"/>
                    <a:pt x="1435" y="434"/>
                  </a:cubicBezTo>
                  <a:cubicBezTo>
                    <a:pt x="1435" y="434"/>
                    <a:pt x="1435" y="401"/>
                    <a:pt x="1401" y="367"/>
                  </a:cubicBezTo>
                  <a:lnTo>
                    <a:pt x="1368" y="334"/>
                  </a:lnTo>
                  <a:cubicBezTo>
                    <a:pt x="1368" y="301"/>
                    <a:pt x="1368" y="267"/>
                    <a:pt x="1335" y="267"/>
                  </a:cubicBezTo>
                  <a:cubicBezTo>
                    <a:pt x="1335" y="234"/>
                    <a:pt x="1301" y="234"/>
                    <a:pt x="1301" y="200"/>
                  </a:cubicBezTo>
                  <a:cubicBezTo>
                    <a:pt x="1268" y="200"/>
                    <a:pt x="1268" y="167"/>
                    <a:pt x="1234" y="167"/>
                  </a:cubicBezTo>
                  <a:cubicBezTo>
                    <a:pt x="1201" y="134"/>
                    <a:pt x="1201" y="134"/>
                    <a:pt x="1168" y="100"/>
                  </a:cubicBezTo>
                  <a:lnTo>
                    <a:pt x="1101" y="67"/>
                  </a:lnTo>
                  <a:cubicBezTo>
                    <a:pt x="1101" y="67"/>
                    <a:pt x="1068" y="67"/>
                    <a:pt x="1034" y="34"/>
                  </a:cubicBezTo>
                  <a:lnTo>
                    <a:pt x="968" y="34"/>
                  </a:lnTo>
                  <a:cubicBezTo>
                    <a:pt x="968" y="0"/>
                    <a:pt x="934" y="0"/>
                    <a:pt x="9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01" name="Shape 701"/>
        <p:cNvGrpSpPr/>
        <p:nvPr/>
      </p:nvGrpSpPr>
      <p:grpSpPr>
        <a:xfrm>
          <a:off x="0" y="0"/>
          <a:ext cx="0" cy="0"/>
          <a:chOff x="0" y="0"/>
          <a:chExt cx="0" cy="0"/>
        </a:xfrm>
      </p:grpSpPr>
      <p:sp>
        <p:nvSpPr>
          <p:cNvPr id="702" name="Google Shape;702;p34"/>
          <p:cNvSpPr txBox="1"/>
          <p:nvPr>
            <p:ph type="title"/>
          </p:nvPr>
        </p:nvSpPr>
        <p:spPr>
          <a:xfrm>
            <a:off x="4782600" y="1085850"/>
            <a:ext cx="8722800" cy="14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INTRODUCTION</a:t>
            </a:r>
            <a:endParaRPr/>
          </a:p>
        </p:txBody>
      </p:sp>
      <p:sp>
        <p:nvSpPr>
          <p:cNvPr id="703" name="Google Shape;703;p34"/>
          <p:cNvSpPr txBox="1"/>
          <p:nvPr>
            <p:ph idx="1" type="subTitle"/>
          </p:nvPr>
        </p:nvSpPr>
        <p:spPr>
          <a:xfrm>
            <a:off x="5667600" y="2628025"/>
            <a:ext cx="6952800" cy="2058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Venus has a beautiful name and is the second planet from the Sun. It’s terribly hot. It’s the second-brightest natural object in the night sky after the Moon</a:t>
            </a:r>
            <a:endParaRPr/>
          </a:p>
        </p:txBody>
      </p:sp>
      <p:grpSp>
        <p:nvGrpSpPr>
          <p:cNvPr id="704" name="Google Shape;704;p34"/>
          <p:cNvGrpSpPr/>
          <p:nvPr/>
        </p:nvGrpSpPr>
        <p:grpSpPr>
          <a:xfrm>
            <a:off x="6054683" y="5231322"/>
            <a:ext cx="6178634" cy="5055926"/>
            <a:chOff x="2968659" y="2519500"/>
            <a:chExt cx="3206682" cy="2624002"/>
          </a:xfrm>
        </p:grpSpPr>
        <p:sp>
          <p:nvSpPr>
            <p:cNvPr id="705" name="Google Shape;705;p34"/>
            <p:cNvSpPr/>
            <p:nvPr/>
          </p:nvSpPr>
          <p:spPr>
            <a:xfrm>
              <a:off x="3124392" y="2902804"/>
              <a:ext cx="2954393" cy="2237656"/>
            </a:xfrm>
            <a:custGeom>
              <a:rect b="b" l="l" r="r" t="t"/>
              <a:pathLst>
                <a:path extrusionOk="0" h="23952" w="31624">
                  <a:moveTo>
                    <a:pt x="768" y="1"/>
                  </a:moveTo>
                  <a:cubicBezTo>
                    <a:pt x="368" y="1"/>
                    <a:pt x="1" y="334"/>
                    <a:pt x="1" y="768"/>
                  </a:cubicBezTo>
                  <a:lnTo>
                    <a:pt x="1" y="23184"/>
                  </a:lnTo>
                  <a:cubicBezTo>
                    <a:pt x="34" y="23618"/>
                    <a:pt x="368" y="23951"/>
                    <a:pt x="768" y="23951"/>
                  </a:cubicBezTo>
                  <a:lnTo>
                    <a:pt x="25152" y="23951"/>
                  </a:lnTo>
                  <a:cubicBezTo>
                    <a:pt x="25586" y="23951"/>
                    <a:pt x="25919" y="23618"/>
                    <a:pt x="25919" y="23218"/>
                  </a:cubicBezTo>
                  <a:cubicBezTo>
                    <a:pt x="25919" y="22784"/>
                    <a:pt x="25586" y="22450"/>
                    <a:pt x="25152" y="22450"/>
                  </a:cubicBezTo>
                  <a:lnTo>
                    <a:pt x="1535" y="22450"/>
                  </a:lnTo>
                  <a:lnTo>
                    <a:pt x="1535" y="1535"/>
                  </a:lnTo>
                  <a:lnTo>
                    <a:pt x="30856" y="1535"/>
                  </a:lnTo>
                  <a:cubicBezTo>
                    <a:pt x="31257" y="1535"/>
                    <a:pt x="31624" y="1168"/>
                    <a:pt x="31624" y="768"/>
                  </a:cubicBezTo>
                  <a:cubicBezTo>
                    <a:pt x="31624" y="334"/>
                    <a:pt x="31257" y="1"/>
                    <a:pt x="308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 name="Google Shape;706;p34"/>
            <p:cNvSpPr/>
            <p:nvPr/>
          </p:nvSpPr>
          <p:spPr>
            <a:xfrm>
              <a:off x="5639282" y="2637957"/>
              <a:ext cx="461320" cy="1734389"/>
            </a:xfrm>
            <a:custGeom>
              <a:rect b="b" l="l" r="r" t="t"/>
              <a:pathLst>
                <a:path extrusionOk="0" h="18565" w="4938">
                  <a:moveTo>
                    <a:pt x="0" y="1"/>
                  </a:moveTo>
                  <a:cubicBezTo>
                    <a:pt x="0" y="1"/>
                    <a:pt x="67" y="2002"/>
                    <a:pt x="0" y="3336"/>
                  </a:cubicBezTo>
                  <a:lnTo>
                    <a:pt x="0" y="5071"/>
                  </a:lnTo>
                  <a:cubicBezTo>
                    <a:pt x="0" y="5071"/>
                    <a:pt x="0" y="12243"/>
                    <a:pt x="0" y="15812"/>
                  </a:cubicBezTo>
                  <a:cubicBezTo>
                    <a:pt x="0" y="17629"/>
                    <a:pt x="1223" y="18564"/>
                    <a:pt x="2435" y="18564"/>
                  </a:cubicBezTo>
                  <a:cubicBezTo>
                    <a:pt x="3624" y="18564"/>
                    <a:pt x="4804" y="17663"/>
                    <a:pt x="4804" y="15812"/>
                  </a:cubicBezTo>
                  <a:lnTo>
                    <a:pt x="4804" y="5104"/>
                  </a:lnTo>
                  <a:lnTo>
                    <a:pt x="4804" y="3336"/>
                  </a:lnTo>
                  <a:cubicBezTo>
                    <a:pt x="4804" y="1969"/>
                    <a:pt x="4937" y="34"/>
                    <a:pt x="4937" y="34"/>
                  </a:cubicBezTo>
                  <a:lnTo>
                    <a:pt x="136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 name="Google Shape;707;p34"/>
            <p:cNvSpPr/>
            <p:nvPr/>
          </p:nvSpPr>
          <p:spPr>
            <a:xfrm>
              <a:off x="5704676" y="3410825"/>
              <a:ext cx="318010" cy="879293"/>
            </a:xfrm>
            <a:custGeom>
              <a:rect b="b" l="l" r="r" t="t"/>
              <a:pathLst>
                <a:path extrusionOk="0" h="9412" w="3404">
                  <a:moveTo>
                    <a:pt x="1" y="0"/>
                  </a:moveTo>
                  <a:lnTo>
                    <a:pt x="1" y="7472"/>
                  </a:lnTo>
                  <a:cubicBezTo>
                    <a:pt x="1" y="8752"/>
                    <a:pt x="868" y="9411"/>
                    <a:pt x="1727" y="9411"/>
                  </a:cubicBezTo>
                  <a:cubicBezTo>
                    <a:pt x="2569" y="9411"/>
                    <a:pt x="3403" y="8777"/>
                    <a:pt x="3403" y="7472"/>
                  </a:cubicBezTo>
                  <a:lnTo>
                    <a:pt x="340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 name="Google Shape;708;p34"/>
            <p:cNvSpPr/>
            <p:nvPr/>
          </p:nvSpPr>
          <p:spPr>
            <a:xfrm>
              <a:off x="4601563" y="2637957"/>
              <a:ext cx="461320" cy="1734389"/>
            </a:xfrm>
            <a:custGeom>
              <a:rect b="b" l="l" r="r" t="t"/>
              <a:pathLst>
                <a:path extrusionOk="0" h="18565" w="4938">
                  <a:moveTo>
                    <a:pt x="0" y="1"/>
                  </a:moveTo>
                  <a:cubicBezTo>
                    <a:pt x="0" y="1"/>
                    <a:pt x="200" y="2002"/>
                    <a:pt x="100" y="3336"/>
                  </a:cubicBezTo>
                  <a:lnTo>
                    <a:pt x="100" y="5071"/>
                  </a:lnTo>
                  <a:lnTo>
                    <a:pt x="100" y="15812"/>
                  </a:lnTo>
                  <a:cubicBezTo>
                    <a:pt x="100" y="17629"/>
                    <a:pt x="1323" y="18564"/>
                    <a:pt x="2535" y="18564"/>
                  </a:cubicBezTo>
                  <a:cubicBezTo>
                    <a:pt x="3725" y="18564"/>
                    <a:pt x="4904" y="17663"/>
                    <a:pt x="4904" y="15812"/>
                  </a:cubicBezTo>
                  <a:lnTo>
                    <a:pt x="4904" y="5104"/>
                  </a:lnTo>
                  <a:lnTo>
                    <a:pt x="4904" y="3336"/>
                  </a:lnTo>
                  <a:cubicBezTo>
                    <a:pt x="4937" y="1969"/>
                    <a:pt x="4904" y="34"/>
                    <a:pt x="4904" y="34"/>
                  </a:cubicBezTo>
                  <a:lnTo>
                    <a:pt x="146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 name="Google Shape;709;p34"/>
            <p:cNvSpPr/>
            <p:nvPr/>
          </p:nvSpPr>
          <p:spPr>
            <a:xfrm>
              <a:off x="4676299" y="3410825"/>
              <a:ext cx="318010" cy="879293"/>
            </a:xfrm>
            <a:custGeom>
              <a:rect b="b" l="l" r="r" t="t"/>
              <a:pathLst>
                <a:path extrusionOk="0" h="9412" w="3404">
                  <a:moveTo>
                    <a:pt x="1" y="0"/>
                  </a:moveTo>
                  <a:lnTo>
                    <a:pt x="1" y="7472"/>
                  </a:lnTo>
                  <a:cubicBezTo>
                    <a:pt x="1" y="8752"/>
                    <a:pt x="868" y="9411"/>
                    <a:pt x="1727" y="9411"/>
                  </a:cubicBezTo>
                  <a:cubicBezTo>
                    <a:pt x="2569" y="9411"/>
                    <a:pt x="3403" y="8777"/>
                    <a:pt x="3403" y="7472"/>
                  </a:cubicBezTo>
                  <a:lnTo>
                    <a:pt x="340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 name="Google Shape;710;p34"/>
            <p:cNvSpPr/>
            <p:nvPr/>
          </p:nvSpPr>
          <p:spPr>
            <a:xfrm>
              <a:off x="3566926" y="2637957"/>
              <a:ext cx="458237" cy="1734389"/>
            </a:xfrm>
            <a:custGeom>
              <a:rect b="b" l="l" r="r" t="t"/>
              <a:pathLst>
                <a:path extrusionOk="0" h="18565" w="4905">
                  <a:moveTo>
                    <a:pt x="34" y="1"/>
                  </a:moveTo>
                  <a:cubicBezTo>
                    <a:pt x="34" y="1"/>
                    <a:pt x="101" y="2002"/>
                    <a:pt x="1" y="3336"/>
                  </a:cubicBezTo>
                  <a:lnTo>
                    <a:pt x="1" y="5071"/>
                  </a:lnTo>
                  <a:cubicBezTo>
                    <a:pt x="1" y="5071"/>
                    <a:pt x="1" y="12243"/>
                    <a:pt x="1" y="15812"/>
                  </a:cubicBezTo>
                  <a:cubicBezTo>
                    <a:pt x="1" y="17629"/>
                    <a:pt x="1223" y="18564"/>
                    <a:pt x="2435" y="18564"/>
                  </a:cubicBezTo>
                  <a:cubicBezTo>
                    <a:pt x="3625" y="18564"/>
                    <a:pt x="4804" y="17663"/>
                    <a:pt x="4804" y="15812"/>
                  </a:cubicBezTo>
                  <a:lnTo>
                    <a:pt x="4804" y="5104"/>
                  </a:lnTo>
                  <a:lnTo>
                    <a:pt x="4804" y="3336"/>
                  </a:lnTo>
                  <a:cubicBezTo>
                    <a:pt x="4837" y="1969"/>
                    <a:pt x="4904" y="34"/>
                    <a:pt x="4904" y="34"/>
                  </a:cubicBezTo>
                  <a:lnTo>
                    <a:pt x="136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 name="Google Shape;711;p34"/>
            <p:cNvSpPr/>
            <p:nvPr/>
          </p:nvSpPr>
          <p:spPr>
            <a:xfrm>
              <a:off x="3632415" y="3410825"/>
              <a:ext cx="317917" cy="879293"/>
            </a:xfrm>
            <a:custGeom>
              <a:rect b="b" l="l" r="r" t="t"/>
              <a:pathLst>
                <a:path extrusionOk="0" h="9412" w="3403">
                  <a:moveTo>
                    <a:pt x="0" y="0"/>
                  </a:moveTo>
                  <a:lnTo>
                    <a:pt x="0" y="7472"/>
                  </a:lnTo>
                  <a:cubicBezTo>
                    <a:pt x="0" y="8752"/>
                    <a:pt x="867" y="9411"/>
                    <a:pt x="1726" y="9411"/>
                  </a:cubicBezTo>
                  <a:cubicBezTo>
                    <a:pt x="2568" y="9411"/>
                    <a:pt x="3403" y="8777"/>
                    <a:pt x="3403" y="7472"/>
                  </a:cubicBezTo>
                  <a:lnTo>
                    <a:pt x="340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 name="Google Shape;712;p34"/>
            <p:cNvSpPr/>
            <p:nvPr/>
          </p:nvSpPr>
          <p:spPr>
            <a:xfrm>
              <a:off x="3139993" y="4806900"/>
              <a:ext cx="2717567" cy="336601"/>
            </a:xfrm>
            <a:custGeom>
              <a:rect b="b" l="l" r="r" t="t"/>
              <a:pathLst>
                <a:path extrusionOk="0" h="3603" w="29089">
                  <a:moveTo>
                    <a:pt x="2836" y="0"/>
                  </a:moveTo>
                  <a:cubicBezTo>
                    <a:pt x="1268" y="0"/>
                    <a:pt x="1" y="1268"/>
                    <a:pt x="1" y="2836"/>
                  </a:cubicBezTo>
                  <a:lnTo>
                    <a:pt x="1" y="3603"/>
                  </a:lnTo>
                  <a:lnTo>
                    <a:pt x="29088" y="3603"/>
                  </a:lnTo>
                  <a:lnTo>
                    <a:pt x="29088" y="2836"/>
                  </a:lnTo>
                  <a:cubicBezTo>
                    <a:pt x="29088" y="1268"/>
                    <a:pt x="27821" y="0"/>
                    <a:pt x="2625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 name="Google Shape;713;p34"/>
            <p:cNvSpPr/>
            <p:nvPr/>
          </p:nvSpPr>
          <p:spPr>
            <a:xfrm>
              <a:off x="5592478" y="2597413"/>
              <a:ext cx="582863" cy="134155"/>
            </a:xfrm>
            <a:custGeom>
              <a:rect b="b" l="l" r="r" t="t"/>
              <a:pathLst>
                <a:path extrusionOk="0" h="1436" w="6239">
                  <a:moveTo>
                    <a:pt x="701" y="1"/>
                  </a:moveTo>
                  <a:cubicBezTo>
                    <a:pt x="301" y="1"/>
                    <a:pt x="1" y="334"/>
                    <a:pt x="1" y="735"/>
                  </a:cubicBezTo>
                  <a:cubicBezTo>
                    <a:pt x="1" y="1135"/>
                    <a:pt x="301" y="1435"/>
                    <a:pt x="701" y="1435"/>
                  </a:cubicBezTo>
                  <a:lnTo>
                    <a:pt x="5505" y="1435"/>
                  </a:lnTo>
                  <a:cubicBezTo>
                    <a:pt x="5905" y="1435"/>
                    <a:pt x="6239" y="1135"/>
                    <a:pt x="6239" y="735"/>
                  </a:cubicBezTo>
                  <a:cubicBezTo>
                    <a:pt x="6239" y="334"/>
                    <a:pt x="5905" y="1"/>
                    <a:pt x="550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 name="Google Shape;714;p34"/>
            <p:cNvSpPr/>
            <p:nvPr/>
          </p:nvSpPr>
          <p:spPr>
            <a:xfrm>
              <a:off x="4542334" y="2597413"/>
              <a:ext cx="582863" cy="134155"/>
            </a:xfrm>
            <a:custGeom>
              <a:rect b="b" l="l" r="r" t="t"/>
              <a:pathLst>
                <a:path extrusionOk="0" h="1436" w="6239">
                  <a:moveTo>
                    <a:pt x="734" y="1"/>
                  </a:moveTo>
                  <a:cubicBezTo>
                    <a:pt x="334" y="1"/>
                    <a:pt x="0" y="334"/>
                    <a:pt x="0" y="735"/>
                  </a:cubicBezTo>
                  <a:cubicBezTo>
                    <a:pt x="0" y="1135"/>
                    <a:pt x="334" y="1435"/>
                    <a:pt x="734" y="1435"/>
                  </a:cubicBezTo>
                  <a:lnTo>
                    <a:pt x="5538" y="1435"/>
                  </a:lnTo>
                  <a:cubicBezTo>
                    <a:pt x="5938" y="1435"/>
                    <a:pt x="6238" y="1135"/>
                    <a:pt x="6238" y="735"/>
                  </a:cubicBezTo>
                  <a:cubicBezTo>
                    <a:pt x="6238" y="334"/>
                    <a:pt x="5938" y="1"/>
                    <a:pt x="553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 name="Google Shape;715;p34"/>
            <p:cNvSpPr/>
            <p:nvPr/>
          </p:nvSpPr>
          <p:spPr>
            <a:xfrm>
              <a:off x="3504615" y="2597413"/>
              <a:ext cx="582863" cy="134155"/>
            </a:xfrm>
            <a:custGeom>
              <a:rect b="b" l="l" r="r" t="t"/>
              <a:pathLst>
                <a:path extrusionOk="0" h="1436" w="6239">
                  <a:moveTo>
                    <a:pt x="734" y="1"/>
                  </a:moveTo>
                  <a:cubicBezTo>
                    <a:pt x="334" y="1"/>
                    <a:pt x="1" y="334"/>
                    <a:pt x="1" y="735"/>
                  </a:cubicBezTo>
                  <a:cubicBezTo>
                    <a:pt x="1" y="1135"/>
                    <a:pt x="334" y="1435"/>
                    <a:pt x="734" y="1435"/>
                  </a:cubicBezTo>
                  <a:lnTo>
                    <a:pt x="5538" y="1435"/>
                  </a:lnTo>
                  <a:cubicBezTo>
                    <a:pt x="5938" y="1435"/>
                    <a:pt x="6238" y="1135"/>
                    <a:pt x="6238" y="735"/>
                  </a:cubicBezTo>
                  <a:cubicBezTo>
                    <a:pt x="6238" y="334"/>
                    <a:pt x="5938" y="1"/>
                    <a:pt x="553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 name="Google Shape;716;p34"/>
            <p:cNvSpPr/>
            <p:nvPr/>
          </p:nvSpPr>
          <p:spPr>
            <a:xfrm>
              <a:off x="2968659" y="2824892"/>
              <a:ext cx="2954300" cy="2237656"/>
            </a:xfrm>
            <a:custGeom>
              <a:rect b="b" l="l" r="r" t="t"/>
              <a:pathLst>
                <a:path extrusionOk="0" h="23952" w="31623">
                  <a:moveTo>
                    <a:pt x="767" y="1"/>
                  </a:moveTo>
                  <a:cubicBezTo>
                    <a:pt x="367" y="1"/>
                    <a:pt x="0" y="335"/>
                    <a:pt x="0" y="768"/>
                  </a:cubicBezTo>
                  <a:lnTo>
                    <a:pt x="0" y="23184"/>
                  </a:lnTo>
                  <a:cubicBezTo>
                    <a:pt x="33" y="23618"/>
                    <a:pt x="367" y="23951"/>
                    <a:pt x="767" y="23951"/>
                  </a:cubicBezTo>
                  <a:lnTo>
                    <a:pt x="25151" y="23951"/>
                  </a:lnTo>
                  <a:cubicBezTo>
                    <a:pt x="25585" y="23951"/>
                    <a:pt x="25919" y="23618"/>
                    <a:pt x="25919" y="23218"/>
                  </a:cubicBezTo>
                  <a:cubicBezTo>
                    <a:pt x="25919" y="22784"/>
                    <a:pt x="25585" y="22450"/>
                    <a:pt x="25151" y="22450"/>
                  </a:cubicBezTo>
                  <a:lnTo>
                    <a:pt x="1535" y="22450"/>
                  </a:lnTo>
                  <a:lnTo>
                    <a:pt x="1535" y="1535"/>
                  </a:lnTo>
                  <a:lnTo>
                    <a:pt x="30855" y="1535"/>
                  </a:lnTo>
                  <a:cubicBezTo>
                    <a:pt x="31256" y="1535"/>
                    <a:pt x="31623" y="1168"/>
                    <a:pt x="31623" y="768"/>
                  </a:cubicBezTo>
                  <a:cubicBezTo>
                    <a:pt x="31623" y="335"/>
                    <a:pt x="31256" y="1"/>
                    <a:pt x="3085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 name="Google Shape;717;p34"/>
            <p:cNvSpPr/>
            <p:nvPr/>
          </p:nvSpPr>
          <p:spPr>
            <a:xfrm>
              <a:off x="5483456" y="2560044"/>
              <a:ext cx="461320" cy="1734389"/>
            </a:xfrm>
            <a:custGeom>
              <a:rect b="b" l="l" r="r" t="t"/>
              <a:pathLst>
                <a:path extrusionOk="0" h="18565" w="4938">
                  <a:moveTo>
                    <a:pt x="0" y="1"/>
                  </a:moveTo>
                  <a:cubicBezTo>
                    <a:pt x="0" y="1"/>
                    <a:pt x="67" y="2002"/>
                    <a:pt x="0" y="3336"/>
                  </a:cubicBezTo>
                  <a:lnTo>
                    <a:pt x="0" y="5071"/>
                  </a:lnTo>
                  <a:cubicBezTo>
                    <a:pt x="0" y="5071"/>
                    <a:pt x="0" y="12243"/>
                    <a:pt x="0" y="15812"/>
                  </a:cubicBezTo>
                  <a:cubicBezTo>
                    <a:pt x="0" y="17630"/>
                    <a:pt x="1223" y="18564"/>
                    <a:pt x="2435" y="18564"/>
                  </a:cubicBezTo>
                  <a:cubicBezTo>
                    <a:pt x="3625" y="18564"/>
                    <a:pt x="4804" y="17663"/>
                    <a:pt x="4804" y="15812"/>
                  </a:cubicBezTo>
                  <a:lnTo>
                    <a:pt x="4804" y="5104"/>
                  </a:lnTo>
                  <a:lnTo>
                    <a:pt x="4804" y="3336"/>
                  </a:lnTo>
                  <a:cubicBezTo>
                    <a:pt x="4804" y="1969"/>
                    <a:pt x="4937" y="34"/>
                    <a:pt x="4937" y="34"/>
                  </a:cubicBezTo>
                  <a:lnTo>
                    <a:pt x="136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 name="Google Shape;718;p34"/>
            <p:cNvSpPr/>
            <p:nvPr/>
          </p:nvSpPr>
          <p:spPr>
            <a:xfrm>
              <a:off x="5548850" y="3332912"/>
              <a:ext cx="318010" cy="879293"/>
            </a:xfrm>
            <a:custGeom>
              <a:rect b="b" l="l" r="r" t="t"/>
              <a:pathLst>
                <a:path extrusionOk="0" h="9412" w="3404">
                  <a:moveTo>
                    <a:pt x="1" y="0"/>
                  </a:moveTo>
                  <a:lnTo>
                    <a:pt x="1" y="7472"/>
                  </a:lnTo>
                  <a:cubicBezTo>
                    <a:pt x="1" y="8752"/>
                    <a:pt x="868" y="9411"/>
                    <a:pt x="1727" y="9411"/>
                  </a:cubicBezTo>
                  <a:cubicBezTo>
                    <a:pt x="2569" y="9411"/>
                    <a:pt x="3403" y="8777"/>
                    <a:pt x="3403" y="7472"/>
                  </a:cubicBezTo>
                  <a:lnTo>
                    <a:pt x="3403"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 name="Google Shape;719;p34"/>
            <p:cNvSpPr/>
            <p:nvPr/>
          </p:nvSpPr>
          <p:spPr>
            <a:xfrm>
              <a:off x="4445737" y="2560044"/>
              <a:ext cx="461320" cy="1734389"/>
            </a:xfrm>
            <a:custGeom>
              <a:rect b="b" l="l" r="r" t="t"/>
              <a:pathLst>
                <a:path extrusionOk="0" h="18565" w="4938">
                  <a:moveTo>
                    <a:pt x="0" y="1"/>
                  </a:moveTo>
                  <a:cubicBezTo>
                    <a:pt x="0" y="1"/>
                    <a:pt x="201" y="2002"/>
                    <a:pt x="100" y="3336"/>
                  </a:cubicBezTo>
                  <a:lnTo>
                    <a:pt x="100" y="5071"/>
                  </a:lnTo>
                  <a:lnTo>
                    <a:pt x="100" y="15812"/>
                  </a:lnTo>
                  <a:cubicBezTo>
                    <a:pt x="100" y="17630"/>
                    <a:pt x="1323" y="18564"/>
                    <a:pt x="2535" y="18564"/>
                  </a:cubicBezTo>
                  <a:cubicBezTo>
                    <a:pt x="3725" y="18564"/>
                    <a:pt x="4904" y="17663"/>
                    <a:pt x="4904" y="15812"/>
                  </a:cubicBezTo>
                  <a:lnTo>
                    <a:pt x="4904" y="5104"/>
                  </a:lnTo>
                  <a:lnTo>
                    <a:pt x="4904" y="3336"/>
                  </a:lnTo>
                  <a:cubicBezTo>
                    <a:pt x="4937" y="1969"/>
                    <a:pt x="4904" y="34"/>
                    <a:pt x="4904" y="34"/>
                  </a:cubicBezTo>
                  <a:lnTo>
                    <a:pt x="146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 name="Google Shape;720;p34"/>
            <p:cNvSpPr/>
            <p:nvPr/>
          </p:nvSpPr>
          <p:spPr>
            <a:xfrm>
              <a:off x="4520473" y="3332912"/>
              <a:ext cx="318010" cy="879293"/>
            </a:xfrm>
            <a:custGeom>
              <a:rect b="b" l="l" r="r" t="t"/>
              <a:pathLst>
                <a:path extrusionOk="0" h="9412" w="3404">
                  <a:moveTo>
                    <a:pt x="1" y="0"/>
                  </a:moveTo>
                  <a:lnTo>
                    <a:pt x="1" y="7472"/>
                  </a:lnTo>
                  <a:cubicBezTo>
                    <a:pt x="1" y="8752"/>
                    <a:pt x="868" y="9411"/>
                    <a:pt x="1727" y="9411"/>
                  </a:cubicBezTo>
                  <a:cubicBezTo>
                    <a:pt x="2569" y="9411"/>
                    <a:pt x="3403" y="8777"/>
                    <a:pt x="3403" y="7472"/>
                  </a:cubicBezTo>
                  <a:lnTo>
                    <a:pt x="3403"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 name="Google Shape;721;p34"/>
            <p:cNvSpPr/>
            <p:nvPr/>
          </p:nvSpPr>
          <p:spPr>
            <a:xfrm>
              <a:off x="3411100" y="2560044"/>
              <a:ext cx="458237" cy="1734389"/>
            </a:xfrm>
            <a:custGeom>
              <a:rect b="b" l="l" r="r" t="t"/>
              <a:pathLst>
                <a:path extrusionOk="0" h="18565" w="4905">
                  <a:moveTo>
                    <a:pt x="34" y="1"/>
                  </a:moveTo>
                  <a:cubicBezTo>
                    <a:pt x="34" y="1"/>
                    <a:pt x="101" y="2002"/>
                    <a:pt x="1" y="3336"/>
                  </a:cubicBezTo>
                  <a:lnTo>
                    <a:pt x="1" y="5071"/>
                  </a:lnTo>
                  <a:cubicBezTo>
                    <a:pt x="1" y="5071"/>
                    <a:pt x="1" y="12243"/>
                    <a:pt x="1" y="15812"/>
                  </a:cubicBezTo>
                  <a:cubicBezTo>
                    <a:pt x="1" y="17630"/>
                    <a:pt x="1224" y="18564"/>
                    <a:pt x="2435" y="18564"/>
                  </a:cubicBezTo>
                  <a:cubicBezTo>
                    <a:pt x="3625" y="18564"/>
                    <a:pt x="4804" y="17663"/>
                    <a:pt x="4804" y="15812"/>
                  </a:cubicBezTo>
                  <a:lnTo>
                    <a:pt x="4804" y="5104"/>
                  </a:lnTo>
                  <a:lnTo>
                    <a:pt x="4804" y="3336"/>
                  </a:lnTo>
                  <a:cubicBezTo>
                    <a:pt x="4838" y="1969"/>
                    <a:pt x="4904" y="34"/>
                    <a:pt x="4904" y="34"/>
                  </a:cubicBezTo>
                  <a:lnTo>
                    <a:pt x="136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 name="Google Shape;722;p34"/>
            <p:cNvSpPr/>
            <p:nvPr/>
          </p:nvSpPr>
          <p:spPr>
            <a:xfrm>
              <a:off x="3476588" y="3332912"/>
              <a:ext cx="317917" cy="879293"/>
            </a:xfrm>
            <a:custGeom>
              <a:rect b="b" l="l" r="r" t="t"/>
              <a:pathLst>
                <a:path extrusionOk="0" h="9412" w="3403">
                  <a:moveTo>
                    <a:pt x="0" y="0"/>
                  </a:moveTo>
                  <a:lnTo>
                    <a:pt x="0" y="7472"/>
                  </a:lnTo>
                  <a:cubicBezTo>
                    <a:pt x="0" y="8752"/>
                    <a:pt x="867" y="9411"/>
                    <a:pt x="1726" y="9411"/>
                  </a:cubicBezTo>
                  <a:cubicBezTo>
                    <a:pt x="2569" y="9411"/>
                    <a:pt x="3403" y="8777"/>
                    <a:pt x="3403" y="7472"/>
                  </a:cubicBezTo>
                  <a:lnTo>
                    <a:pt x="340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23" name="Google Shape;723;p34"/>
            <p:cNvSpPr/>
            <p:nvPr/>
          </p:nvSpPr>
          <p:spPr>
            <a:xfrm>
              <a:off x="2984167" y="4728988"/>
              <a:ext cx="2717567" cy="336601"/>
            </a:xfrm>
            <a:custGeom>
              <a:rect b="b" l="l" r="r" t="t"/>
              <a:pathLst>
                <a:path extrusionOk="0" h="3603" w="29089">
                  <a:moveTo>
                    <a:pt x="2836" y="0"/>
                  </a:moveTo>
                  <a:cubicBezTo>
                    <a:pt x="1268" y="0"/>
                    <a:pt x="1" y="1268"/>
                    <a:pt x="1" y="2836"/>
                  </a:cubicBezTo>
                  <a:lnTo>
                    <a:pt x="1" y="3603"/>
                  </a:lnTo>
                  <a:lnTo>
                    <a:pt x="29088" y="3603"/>
                  </a:lnTo>
                  <a:lnTo>
                    <a:pt x="29088" y="2836"/>
                  </a:lnTo>
                  <a:cubicBezTo>
                    <a:pt x="29088" y="1268"/>
                    <a:pt x="27821" y="0"/>
                    <a:pt x="26253"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 name="Google Shape;724;p34"/>
            <p:cNvSpPr/>
            <p:nvPr/>
          </p:nvSpPr>
          <p:spPr>
            <a:xfrm>
              <a:off x="5436652" y="2519500"/>
              <a:ext cx="582863" cy="134155"/>
            </a:xfrm>
            <a:custGeom>
              <a:rect b="b" l="l" r="r" t="t"/>
              <a:pathLst>
                <a:path extrusionOk="0" h="1436" w="6239">
                  <a:moveTo>
                    <a:pt x="701" y="1"/>
                  </a:moveTo>
                  <a:cubicBezTo>
                    <a:pt x="301" y="1"/>
                    <a:pt x="1" y="335"/>
                    <a:pt x="1" y="735"/>
                  </a:cubicBezTo>
                  <a:cubicBezTo>
                    <a:pt x="1" y="1135"/>
                    <a:pt x="301" y="1435"/>
                    <a:pt x="701" y="1435"/>
                  </a:cubicBezTo>
                  <a:lnTo>
                    <a:pt x="5505" y="1435"/>
                  </a:lnTo>
                  <a:cubicBezTo>
                    <a:pt x="5905" y="1435"/>
                    <a:pt x="6239" y="1135"/>
                    <a:pt x="6239" y="735"/>
                  </a:cubicBezTo>
                  <a:cubicBezTo>
                    <a:pt x="6239" y="335"/>
                    <a:pt x="5905" y="1"/>
                    <a:pt x="550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 name="Google Shape;725;p34"/>
            <p:cNvSpPr/>
            <p:nvPr/>
          </p:nvSpPr>
          <p:spPr>
            <a:xfrm>
              <a:off x="4386508" y="2519500"/>
              <a:ext cx="582863" cy="134155"/>
            </a:xfrm>
            <a:custGeom>
              <a:rect b="b" l="l" r="r" t="t"/>
              <a:pathLst>
                <a:path extrusionOk="0" h="1436" w="6239">
                  <a:moveTo>
                    <a:pt x="734" y="1"/>
                  </a:moveTo>
                  <a:cubicBezTo>
                    <a:pt x="334" y="1"/>
                    <a:pt x="1" y="335"/>
                    <a:pt x="1" y="735"/>
                  </a:cubicBezTo>
                  <a:cubicBezTo>
                    <a:pt x="1" y="1135"/>
                    <a:pt x="334" y="1435"/>
                    <a:pt x="734" y="1435"/>
                  </a:cubicBezTo>
                  <a:lnTo>
                    <a:pt x="5538" y="1435"/>
                  </a:lnTo>
                  <a:cubicBezTo>
                    <a:pt x="5938" y="1435"/>
                    <a:pt x="6238" y="1135"/>
                    <a:pt x="6238" y="735"/>
                  </a:cubicBezTo>
                  <a:cubicBezTo>
                    <a:pt x="6238" y="335"/>
                    <a:pt x="5938" y="1"/>
                    <a:pt x="5538"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 name="Google Shape;726;p34"/>
            <p:cNvSpPr/>
            <p:nvPr/>
          </p:nvSpPr>
          <p:spPr>
            <a:xfrm>
              <a:off x="3348789" y="2519500"/>
              <a:ext cx="582863" cy="134155"/>
            </a:xfrm>
            <a:custGeom>
              <a:rect b="b" l="l" r="r" t="t"/>
              <a:pathLst>
                <a:path extrusionOk="0" h="1436" w="6239">
                  <a:moveTo>
                    <a:pt x="735" y="1"/>
                  </a:moveTo>
                  <a:cubicBezTo>
                    <a:pt x="334" y="1"/>
                    <a:pt x="1" y="335"/>
                    <a:pt x="1" y="735"/>
                  </a:cubicBezTo>
                  <a:cubicBezTo>
                    <a:pt x="1" y="1135"/>
                    <a:pt x="334" y="1435"/>
                    <a:pt x="735" y="1435"/>
                  </a:cubicBezTo>
                  <a:lnTo>
                    <a:pt x="5538" y="1435"/>
                  </a:lnTo>
                  <a:cubicBezTo>
                    <a:pt x="5938" y="1435"/>
                    <a:pt x="6238" y="1135"/>
                    <a:pt x="6238" y="735"/>
                  </a:cubicBezTo>
                  <a:cubicBezTo>
                    <a:pt x="6238" y="335"/>
                    <a:pt x="5938" y="1"/>
                    <a:pt x="5538"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30" name="Shape 730"/>
        <p:cNvGrpSpPr/>
        <p:nvPr/>
      </p:nvGrpSpPr>
      <p:grpSpPr>
        <a:xfrm>
          <a:off x="0" y="0"/>
          <a:ext cx="0" cy="0"/>
          <a:chOff x="0" y="0"/>
          <a:chExt cx="0" cy="0"/>
        </a:xfrm>
      </p:grpSpPr>
      <p:sp>
        <p:nvSpPr>
          <p:cNvPr id="731" name="Google Shape;731;p35"/>
          <p:cNvSpPr txBox="1"/>
          <p:nvPr>
            <p:ph idx="1" type="body"/>
          </p:nvPr>
        </p:nvSpPr>
        <p:spPr>
          <a:xfrm>
            <a:off x="4806600" y="2765875"/>
            <a:ext cx="8674800" cy="3870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732" name="Google Shape;732;p35"/>
          <p:cNvSpPr txBox="1"/>
          <p:nvPr>
            <p:ph idx="2" type="subTitle"/>
          </p:nvPr>
        </p:nvSpPr>
        <p:spPr>
          <a:xfrm>
            <a:off x="5195149" y="6682325"/>
            <a:ext cx="7897800" cy="838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—SOMEONE FAMOUS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croscopy Materials! by Slidesgo">
  <a:themeElements>
    <a:clrScheme name="Simple Light">
      <a:dk1>
        <a:srgbClr val="000000"/>
      </a:dk1>
      <a:lt1>
        <a:srgbClr val="FFFFFF"/>
      </a:lt1>
      <a:dk2>
        <a:srgbClr val="223572"/>
      </a:dk2>
      <a:lt2>
        <a:srgbClr val="9BDBFF"/>
      </a:lt2>
      <a:accent1>
        <a:srgbClr val="E1F1FF"/>
      </a:accent1>
      <a:accent2>
        <a:srgbClr val="80FCFF"/>
      </a:accent2>
      <a:accent3>
        <a:srgbClr val="72A9D8"/>
      </a:accent3>
      <a:accent4>
        <a:srgbClr val="FFA7D4"/>
      </a:accent4>
      <a:accent5>
        <a:srgbClr val="A2F869"/>
      </a:accent5>
      <a:accent6>
        <a:srgbClr val="244677"/>
      </a:accent6>
      <a:hlink>
        <a:srgbClr val="2446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